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82" r:id="rId6"/>
    <p:sldId id="281" r:id="rId7"/>
    <p:sldId id="280" r:id="rId8"/>
    <p:sldId id="277" r:id="rId9"/>
    <p:sldId id="276" r:id="rId10"/>
    <p:sldId id="262" r:id="rId11"/>
    <p:sldId id="261" r:id="rId12"/>
    <p:sldId id="260" r:id="rId13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130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22/05/2025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22/05/2025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22/05/2025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22/05/2025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22/05/2025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3" Type="http://schemas.openxmlformats.org/officeDocument/2006/relationships/tags" Target="../tags/tag13.xml"/><Relationship Id="rId18" Type="http://schemas.openxmlformats.org/officeDocument/2006/relationships/tags" Target="../tags/tag18.xml"/><Relationship Id="rId26" Type="http://schemas.openxmlformats.org/officeDocument/2006/relationships/tags" Target="../tags/tag26.xml"/><Relationship Id="rId39" Type="http://schemas.openxmlformats.org/officeDocument/2006/relationships/slideLayout" Target="../slideLayouts/slideLayout1.xml"/><Relationship Id="rId21" Type="http://schemas.openxmlformats.org/officeDocument/2006/relationships/tags" Target="../tags/tag21.xml"/><Relationship Id="rId34" Type="http://schemas.openxmlformats.org/officeDocument/2006/relationships/tags" Target="../tags/tag34.xml"/><Relationship Id="rId7" Type="http://schemas.openxmlformats.org/officeDocument/2006/relationships/tags" Target="../tags/tag7.xml"/><Relationship Id="rId12" Type="http://schemas.openxmlformats.org/officeDocument/2006/relationships/tags" Target="../tags/tag12.xml"/><Relationship Id="rId17" Type="http://schemas.openxmlformats.org/officeDocument/2006/relationships/tags" Target="../tags/tag17.xml"/><Relationship Id="rId25" Type="http://schemas.openxmlformats.org/officeDocument/2006/relationships/tags" Target="../tags/tag25.xml"/><Relationship Id="rId33" Type="http://schemas.openxmlformats.org/officeDocument/2006/relationships/tags" Target="../tags/tag33.xml"/><Relationship Id="rId38" Type="http://schemas.openxmlformats.org/officeDocument/2006/relationships/tags" Target="../tags/tag38.xml"/><Relationship Id="rId2" Type="http://schemas.openxmlformats.org/officeDocument/2006/relationships/tags" Target="../tags/tag2.xml"/><Relationship Id="rId16" Type="http://schemas.openxmlformats.org/officeDocument/2006/relationships/tags" Target="../tags/tag16.xml"/><Relationship Id="rId20" Type="http://schemas.openxmlformats.org/officeDocument/2006/relationships/tags" Target="../tags/tag20.xml"/><Relationship Id="rId29" Type="http://schemas.openxmlformats.org/officeDocument/2006/relationships/tags" Target="../tags/tag29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tags" Target="../tags/tag11.xml"/><Relationship Id="rId24" Type="http://schemas.openxmlformats.org/officeDocument/2006/relationships/tags" Target="../tags/tag24.xml"/><Relationship Id="rId32" Type="http://schemas.openxmlformats.org/officeDocument/2006/relationships/tags" Target="../tags/tag32.xml"/><Relationship Id="rId37" Type="http://schemas.openxmlformats.org/officeDocument/2006/relationships/tags" Target="../tags/tag37.xml"/><Relationship Id="rId40" Type="http://schemas.openxmlformats.org/officeDocument/2006/relationships/image" Target="../media/image6.JPG"/><Relationship Id="rId5" Type="http://schemas.openxmlformats.org/officeDocument/2006/relationships/tags" Target="../tags/tag5.xml"/><Relationship Id="rId15" Type="http://schemas.openxmlformats.org/officeDocument/2006/relationships/tags" Target="../tags/tag15.xml"/><Relationship Id="rId23" Type="http://schemas.openxmlformats.org/officeDocument/2006/relationships/tags" Target="../tags/tag23.xml"/><Relationship Id="rId28" Type="http://schemas.openxmlformats.org/officeDocument/2006/relationships/tags" Target="../tags/tag28.xml"/><Relationship Id="rId36" Type="http://schemas.openxmlformats.org/officeDocument/2006/relationships/tags" Target="../tags/tag36.xml"/><Relationship Id="rId10" Type="http://schemas.openxmlformats.org/officeDocument/2006/relationships/tags" Target="../tags/tag10.xml"/><Relationship Id="rId19" Type="http://schemas.openxmlformats.org/officeDocument/2006/relationships/tags" Target="../tags/tag19.xml"/><Relationship Id="rId31" Type="http://schemas.openxmlformats.org/officeDocument/2006/relationships/tags" Target="../tags/tag31.xml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tags" Target="../tags/tag14.xml"/><Relationship Id="rId22" Type="http://schemas.openxmlformats.org/officeDocument/2006/relationships/tags" Target="../tags/tag22.xml"/><Relationship Id="rId27" Type="http://schemas.openxmlformats.org/officeDocument/2006/relationships/tags" Target="../tags/tag27.xml"/><Relationship Id="rId30" Type="http://schemas.openxmlformats.org/officeDocument/2006/relationships/tags" Target="../tags/tag30.xml"/><Relationship Id="rId35" Type="http://schemas.openxmlformats.org/officeDocument/2006/relationships/tags" Target="../tags/tag35.xml"/><Relationship Id="rId8" Type="http://schemas.openxmlformats.org/officeDocument/2006/relationships/tags" Target="../tags/tag8.xml"/><Relationship Id="rId3" Type="http://schemas.openxmlformats.org/officeDocument/2006/relationships/tags" Target="../tags/tag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washing a car&#10;&#10;AI-generated content may be incorrect.">
            <a:extLst>
              <a:ext uri="{FF2B5EF4-FFF2-40B4-BE49-F238E27FC236}">
                <a16:creationId xmlns:a16="http://schemas.microsoft.com/office/drawing/2014/main" id="{7D07D1B8-06DD-6AAD-E4DD-87F095B6E5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holding a hose to a car&#10;&#10;AI-generated content may be incorrect.">
            <a:extLst>
              <a:ext uri="{FF2B5EF4-FFF2-40B4-BE49-F238E27FC236}">
                <a16:creationId xmlns:a16="http://schemas.microsoft.com/office/drawing/2014/main" id="{EBC12970-5754-6FB1-68A0-840E2617E4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4344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text&#10;&#10;AI-generated content may be incorrect.">
            <a:extLst>
              <a:ext uri="{FF2B5EF4-FFF2-40B4-BE49-F238E27FC236}">
                <a16:creationId xmlns:a16="http://schemas.microsoft.com/office/drawing/2014/main" id="{D34ED79F-7373-5B21-0790-7E0762C925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C2AFB52C-BE2F-A710-F5EF-3911085E68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with speech bubbles&#10;&#10;AI-generated content may be incorrect.">
            <a:extLst>
              <a:ext uri="{FF2B5EF4-FFF2-40B4-BE49-F238E27FC236}">
                <a16:creationId xmlns:a16="http://schemas.microsoft.com/office/drawing/2014/main" id="{0C97C481-40E5-BED1-1AFE-AF591A8F6A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bear selling items&#10;&#10;AI-generated content may be incorrect.">
            <a:extLst>
              <a:ext uri="{FF2B5EF4-FFF2-40B4-BE49-F238E27FC236}">
                <a16:creationId xmlns:a16="http://schemas.microsoft.com/office/drawing/2014/main" id="{F2396AE9-5162-CAA9-A448-082A625B3CF2}"/>
              </a:ext>
            </a:extLst>
          </p:cNvPr>
          <p:cNvPicPr>
            <a:picLocks noChangeAspect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0F316E9-3BCC-1363-D953-E18B84803966}"/>
              </a:ext>
            </a:extLst>
          </p:cNvPr>
          <p:cNvSpPr/>
          <p:nvPr/>
        </p:nvSpPr>
        <p:spPr>
          <a:xfrm>
            <a:off x="713647" y="2506419"/>
            <a:ext cx="6521166" cy="42191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" name="SMARTInkShape-Group286">
            <a:extLst>
              <a:ext uri="{FF2B5EF4-FFF2-40B4-BE49-F238E27FC236}">
                <a16:creationId xmlns:a16="http://schemas.microsoft.com/office/drawing/2014/main" id="{DB322758-6319-A9CE-7755-38BDF844A894}"/>
              </a:ext>
            </a:extLst>
          </p:cNvPr>
          <p:cNvGrpSpPr/>
          <p:nvPr/>
        </p:nvGrpSpPr>
        <p:grpSpPr>
          <a:xfrm>
            <a:off x="1125116" y="2729882"/>
            <a:ext cx="909932" cy="363986"/>
            <a:chOff x="1125116" y="2729882"/>
            <a:chExt cx="909932" cy="363986"/>
          </a:xfrm>
        </p:grpSpPr>
        <p:sp>
          <p:nvSpPr>
            <p:cNvPr id="4" name="SMARTInkShape-232">
              <a:extLst>
                <a:ext uri="{FF2B5EF4-FFF2-40B4-BE49-F238E27FC236}">
                  <a16:creationId xmlns:a16="http://schemas.microsoft.com/office/drawing/2014/main" id="{D55294C5-5280-4E64-4C86-DEF3B06B21C2}"/>
                </a:ext>
              </a:extLst>
            </p:cNvPr>
            <p:cNvSpPr/>
            <p:nvPr>
              <p:custDataLst>
                <p:tags r:id="rId37"/>
              </p:custDataLst>
            </p:nvPr>
          </p:nvSpPr>
          <p:spPr>
            <a:xfrm>
              <a:off x="1419101" y="2729882"/>
              <a:ext cx="615947" cy="76998"/>
            </a:xfrm>
            <a:custGeom>
              <a:avLst/>
              <a:gdLst/>
              <a:ahLst/>
              <a:cxnLst/>
              <a:rect l="0" t="0" r="0" b="0"/>
              <a:pathLst>
                <a:path w="615947" h="76998">
                  <a:moveTo>
                    <a:pt x="90970" y="34999"/>
                  </a:moveTo>
                  <a:lnTo>
                    <a:pt x="90970" y="34999"/>
                  </a:lnTo>
                  <a:lnTo>
                    <a:pt x="132347" y="46161"/>
                  </a:lnTo>
                  <a:lnTo>
                    <a:pt x="138488" y="48936"/>
                  </a:lnTo>
                  <a:lnTo>
                    <a:pt x="145698" y="54914"/>
                  </a:lnTo>
                  <a:lnTo>
                    <a:pt x="152883" y="55903"/>
                  </a:lnTo>
                  <a:lnTo>
                    <a:pt x="159342" y="60790"/>
                  </a:lnTo>
                  <a:lnTo>
                    <a:pt x="165844" y="62344"/>
                  </a:lnTo>
                  <a:lnTo>
                    <a:pt x="177328" y="62912"/>
                  </a:lnTo>
                  <a:lnTo>
                    <a:pt x="181979" y="65034"/>
                  </a:lnTo>
                  <a:lnTo>
                    <a:pt x="186638" y="67791"/>
                  </a:lnTo>
                  <a:lnTo>
                    <a:pt x="195967" y="69562"/>
                  </a:lnTo>
                  <a:lnTo>
                    <a:pt x="236928" y="69996"/>
                  </a:lnTo>
                  <a:lnTo>
                    <a:pt x="249742" y="70775"/>
                  </a:lnTo>
                  <a:lnTo>
                    <a:pt x="270951" y="76024"/>
                  </a:lnTo>
                  <a:lnTo>
                    <a:pt x="312636" y="76972"/>
                  </a:lnTo>
                  <a:lnTo>
                    <a:pt x="351644" y="76996"/>
                  </a:lnTo>
                  <a:lnTo>
                    <a:pt x="390460" y="76997"/>
                  </a:lnTo>
                  <a:lnTo>
                    <a:pt x="431885" y="76997"/>
                  </a:lnTo>
                  <a:lnTo>
                    <a:pt x="449562" y="76219"/>
                  </a:lnTo>
                  <a:lnTo>
                    <a:pt x="463424" y="71457"/>
                  </a:lnTo>
                  <a:lnTo>
                    <a:pt x="506015" y="70000"/>
                  </a:lnTo>
                  <a:lnTo>
                    <a:pt x="547311" y="69997"/>
                  </a:lnTo>
                  <a:lnTo>
                    <a:pt x="558711" y="69997"/>
                  </a:lnTo>
                  <a:lnTo>
                    <a:pt x="561457" y="69220"/>
                  </a:lnTo>
                  <a:lnTo>
                    <a:pt x="563288" y="67923"/>
                  </a:lnTo>
                  <a:lnTo>
                    <a:pt x="564509" y="66282"/>
                  </a:lnTo>
                  <a:lnTo>
                    <a:pt x="570013" y="64457"/>
                  </a:lnTo>
                  <a:lnTo>
                    <a:pt x="613677" y="62998"/>
                  </a:lnTo>
                  <a:lnTo>
                    <a:pt x="615649" y="62998"/>
                  </a:lnTo>
                  <a:lnTo>
                    <a:pt x="615946" y="56083"/>
                  </a:lnTo>
                  <a:lnTo>
                    <a:pt x="612231" y="56024"/>
                  </a:lnTo>
                  <a:lnTo>
                    <a:pt x="611137" y="55237"/>
                  </a:lnTo>
                  <a:lnTo>
                    <a:pt x="609921" y="52290"/>
                  </a:lnTo>
                  <a:lnTo>
                    <a:pt x="608819" y="51193"/>
                  </a:lnTo>
                  <a:lnTo>
                    <a:pt x="605520" y="49974"/>
                  </a:lnTo>
                  <a:lnTo>
                    <a:pt x="585832" y="46963"/>
                  </a:lnTo>
                  <a:lnTo>
                    <a:pt x="572581" y="42979"/>
                  </a:lnTo>
                  <a:lnTo>
                    <a:pt x="529350" y="42004"/>
                  </a:lnTo>
                  <a:lnTo>
                    <a:pt x="489323" y="41999"/>
                  </a:lnTo>
                  <a:lnTo>
                    <a:pt x="453440" y="39925"/>
                  </a:lnTo>
                  <a:lnTo>
                    <a:pt x="410837" y="30381"/>
                  </a:lnTo>
                  <a:lnTo>
                    <a:pt x="368631" y="27283"/>
                  </a:lnTo>
                  <a:lnTo>
                    <a:pt x="339849" y="21654"/>
                  </a:lnTo>
                  <a:lnTo>
                    <a:pt x="316420" y="19055"/>
                  </a:lnTo>
                  <a:lnTo>
                    <a:pt x="296583" y="14999"/>
                  </a:lnTo>
                  <a:lnTo>
                    <a:pt x="267460" y="12057"/>
                  </a:lnTo>
                  <a:lnTo>
                    <a:pt x="250333" y="8499"/>
                  </a:lnTo>
                  <a:lnTo>
                    <a:pt x="207842" y="6281"/>
                  </a:lnTo>
                  <a:lnTo>
                    <a:pt x="179652" y="654"/>
                  </a:lnTo>
                  <a:lnTo>
                    <a:pt x="139536" y="12"/>
                  </a:lnTo>
                  <a:lnTo>
                    <a:pt x="96218" y="0"/>
                  </a:lnTo>
                  <a:lnTo>
                    <a:pt x="54166" y="0"/>
                  </a:lnTo>
                  <a:lnTo>
                    <a:pt x="11574" y="0"/>
                  </a:lnTo>
                  <a:lnTo>
                    <a:pt x="8337" y="0"/>
                  </a:lnTo>
                  <a:lnTo>
                    <a:pt x="7883" y="778"/>
                  </a:lnTo>
                  <a:lnTo>
                    <a:pt x="7378" y="3716"/>
                  </a:lnTo>
                  <a:lnTo>
                    <a:pt x="6466" y="4811"/>
                  </a:lnTo>
                  <a:lnTo>
                    <a:pt x="0" y="6993"/>
                  </a:lnTo>
                  <a:lnTo>
                    <a:pt x="12976" y="7000"/>
                  </a:lnTo>
                  <a:lnTo>
                    <a:pt x="20659" y="13712"/>
                  </a:lnTo>
                  <a:lnTo>
                    <a:pt x="31601" y="13998"/>
                  </a:lnTo>
                  <a:lnTo>
                    <a:pt x="32725" y="14776"/>
                  </a:lnTo>
                  <a:lnTo>
                    <a:pt x="33474" y="16073"/>
                  </a:lnTo>
                  <a:lnTo>
                    <a:pt x="33974" y="17715"/>
                  </a:lnTo>
                  <a:lnTo>
                    <a:pt x="35085" y="18810"/>
                  </a:lnTo>
                  <a:lnTo>
                    <a:pt x="41973" y="21000"/>
                  </a:lnTo>
                </a:path>
              </a:pathLst>
            </a:custGeom>
            <a:ln w="3810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SMARTInkShape-233">
              <a:extLst>
                <a:ext uri="{FF2B5EF4-FFF2-40B4-BE49-F238E27FC236}">
                  <a16:creationId xmlns:a16="http://schemas.microsoft.com/office/drawing/2014/main" id="{C21F6CFD-9FCA-337B-1A83-EA48320CD1EC}"/>
                </a:ext>
              </a:extLst>
            </p:cNvPr>
            <p:cNvSpPr/>
            <p:nvPr>
              <p:custDataLst>
                <p:tags r:id="rId38"/>
              </p:custDataLst>
            </p:nvPr>
          </p:nvSpPr>
          <p:spPr>
            <a:xfrm>
              <a:off x="1125116" y="2757881"/>
              <a:ext cx="811938" cy="335987"/>
            </a:xfrm>
            <a:custGeom>
              <a:avLst/>
              <a:gdLst/>
              <a:ahLst/>
              <a:cxnLst/>
              <a:rect l="0" t="0" r="0" b="0"/>
              <a:pathLst>
                <a:path w="811938" h="335987">
                  <a:moveTo>
                    <a:pt x="342957" y="0"/>
                  </a:moveTo>
                  <a:lnTo>
                    <a:pt x="342957" y="0"/>
                  </a:lnTo>
                  <a:lnTo>
                    <a:pt x="336930" y="6027"/>
                  </a:lnTo>
                  <a:lnTo>
                    <a:pt x="336043" y="12942"/>
                  </a:lnTo>
                  <a:lnTo>
                    <a:pt x="335983" y="17402"/>
                  </a:lnTo>
                  <a:lnTo>
                    <a:pt x="335197" y="18601"/>
                  </a:lnTo>
                  <a:lnTo>
                    <a:pt x="333895" y="19401"/>
                  </a:lnTo>
                  <a:lnTo>
                    <a:pt x="332249" y="19934"/>
                  </a:lnTo>
                  <a:lnTo>
                    <a:pt x="331152" y="21067"/>
                  </a:lnTo>
                  <a:lnTo>
                    <a:pt x="329247" y="26933"/>
                  </a:lnTo>
                  <a:lnTo>
                    <a:pt x="329044" y="31399"/>
                  </a:lnTo>
                  <a:lnTo>
                    <a:pt x="328237" y="32599"/>
                  </a:lnTo>
                  <a:lnTo>
                    <a:pt x="326922" y="33399"/>
                  </a:lnTo>
                  <a:lnTo>
                    <a:pt x="322939" y="34683"/>
                  </a:lnTo>
                  <a:lnTo>
                    <a:pt x="322394" y="36932"/>
                  </a:lnTo>
                  <a:lnTo>
                    <a:pt x="322044" y="44713"/>
                  </a:lnTo>
                  <a:lnTo>
                    <a:pt x="321238" y="46141"/>
                  </a:lnTo>
                  <a:lnTo>
                    <a:pt x="319922" y="47094"/>
                  </a:lnTo>
                  <a:lnTo>
                    <a:pt x="315939" y="48622"/>
                  </a:lnTo>
                  <a:lnTo>
                    <a:pt x="315394" y="50905"/>
                  </a:lnTo>
                  <a:lnTo>
                    <a:pt x="314961" y="55972"/>
                  </a:lnTo>
                  <a:lnTo>
                    <a:pt x="307966" y="62990"/>
                  </a:lnTo>
                  <a:lnTo>
                    <a:pt x="307959" y="76683"/>
                  </a:lnTo>
                  <a:lnTo>
                    <a:pt x="304243" y="76904"/>
                  </a:lnTo>
                  <a:lnTo>
                    <a:pt x="303148" y="77713"/>
                  </a:lnTo>
                  <a:lnTo>
                    <a:pt x="300966" y="83971"/>
                  </a:lnTo>
                  <a:lnTo>
                    <a:pt x="300959" y="111996"/>
                  </a:lnTo>
                  <a:lnTo>
                    <a:pt x="283535" y="111996"/>
                  </a:lnTo>
                  <a:lnTo>
                    <a:pt x="282343" y="112773"/>
                  </a:lnTo>
                  <a:lnTo>
                    <a:pt x="281549" y="114070"/>
                  </a:lnTo>
                  <a:lnTo>
                    <a:pt x="281019" y="115711"/>
                  </a:lnTo>
                  <a:lnTo>
                    <a:pt x="279888" y="116806"/>
                  </a:lnTo>
                  <a:lnTo>
                    <a:pt x="276558" y="118022"/>
                  </a:lnTo>
                  <a:lnTo>
                    <a:pt x="254276" y="119756"/>
                  </a:lnTo>
                  <a:lnTo>
                    <a:pt x="244958" y="124532"/>
                  </a:lnTo>
                  <a:lnTo>
                    <a:pt x="242626" y="125020"/>
                  </a:lnTo>
                  <a:lnTo>
                    <a:pt x="231106" y="132289"/>
                  </a:lnTo>
                  <a:lnTo>
                    <a:pt x="227656" y="132681"/>
                  </a:lnTo>
                  <a:lnTo>
                    <a:pt x="223530" y="134929"/>
                  </a:lnTo>
                  <a:lnTo>
                    <a:pt x="221341" y="136618"/>
                  </a:lnTo>
                  <a:lnTo>
                    <a:pt x="214760" y="138494"/>
                  </a:lnTo>
                  <a:lnTo>
                    <a:pt x="198929" y="140574"/>
                  </a:lnTo>
                  <a:lnTo>
                    <a:pt x="189088" y="145495"/>
                  </a:lnTo>
                  <a:lnTo>
                    <a:pt x="177314" y="147575"/>
                  </a:lnTo>
                  <a:lnTo>
                    <a:pt x="167968" y="152495"/>
                  </a:lnTo>
                  <a:lnTo>
                    <a:pt x="148425" y="155936"/>
                  </a:lnTo>
                  <a:lnTo>
                    <a:pt x="142170" y="158745"/>
                  </a:lnTo>
                  <a:lnTo>
                    <a:pt x="122904" y="162936"/>
                  </a:lnTo>
                  <a:lnTo>
                    <a:pt x="113134" y="166494"/>
                  </a:lnTo>
                  <a:lnTo>
                    <a:pt x="93347" y="168712"/>
                  </a:lnTo>
                  <a:lnTo>
                    <a:pt x="83977" y="173522"/>
                  </a:lnTo>
                  <a:lnTo>
                    <a:pt x="81641" y="174012"/>
                  </a:lnTo>
                  <a:lnTo>
                    <a:pt x="57525" y="186594"/>
                  </a:lnTo>
                  <a:lnTo>
                    <a:pt x="46493" y="189059"/>
                  </a:lnTo>
                  <a:lnTo>
                    <a:pt x="35403" y="196466"/>
                  </a:lnTo>
                  <a:lnTo>
                    <a:pt x="18663" y="212352"/>
                  </a:lnTo>
                  <a:lnTo>
                    <a:pt x="16057" y="217003"/>
                  </a:lnTo>
                  <a:lnTo>
                    <a:pt x="14120" y="221663"/>
                  </a:lnTo>
                  <a:lnTo>
                    <a:pt x="9435" y="228659"/>
                  </a:lnTo>
                  <a:lnTo>
                    <a:pt x="6924" y="235657"/>
                  </a:lnTo>
                  <a:lnTo>
                    <a:pt x="2378" y="242657"/>
                  </a:lnTo>
                  <a:lnTo>
                    <a:pt x="685" y="249656"/>
                  </a:lnTo>
                  <a:lnTo>
                    <a:pt x="0" y="264606"/>
                  </a:lnTo>
                  <a:lnTo>
                    <a:pt x="6001" y="277921"/>
                  </a:lnTo>
                  <a:lnTo>
                    <a:pt x="11590" y="285168"/>
                  </a:lnTo>
                  <a:lnTo>
                    <a:pt x="14044" y="291806"/>
                  </a:lnTo>
                  <a:lnTo>
                    <a:pt x="30620" y="310610"/>
                  </a:lnTo>
                  <a:lnTo>
                    <a:pt x="35111" y="313041"/>
                  </a:lnTo>
                  <a:lnTo>
                    <a:pt x="46655" y="315509"/>
                  </a:lnTo>
                  <a:lnTo>
                    <a:pt x="55973" y="320476"/>
                  </a:lnTo>
                  <a:lnTo>
                    <a:pt x="99609" y="321983"/>
                  </a:lnTo>
                  <a:lnTo>
                    <a:pt x="120986" y="321987"/>
                  </a:lnTo>
                  <a:lnTo>
                    <a:pt x="162596" y="315179"/>
                  </a:lnTo>
                  <a:lnTo>
                    <a:pt x="198491" y="315770"/>
                  </a:lnTo>
                  <a:lnTo>
                    <a:pt x="228900" y="321555"/>
                  </a:lnTo>
                  <a:lnTo>
                    <a:pt x="271629" y="327515"/>
                  </a:lnTo>
                  <a:lnTo>
                    <a:pt x="315290" y="328900"/>
                  </a:lnTo>
                  <a:lnTo>
                    <a:pt x="358861" y="328983"/>
                  </a:lnTo>
                  <a:lnTo>
                    <a:pt x="382585" y="329763"/>
                  </a:lnTo>
                  <a:lnTo>
                    <a:pt x="424391" y="335698"/>
                  </a:lnTo>
                  <a:lnTo>
                    <a:pt x="466613" y="335979"/>
                  </a:lnTo>
                  <a:lnTo>
                    <a:pt x="506306" y="335986"/>
                  </a:lnTo>
                  <a:lnTo>
                    <a:pt x="545859" y="335986"/>
                  </a:lnTo>
                  <a:lnTo>
                    <a:pt x="584635" y="335986"/>
                  </a:lnTo>
                  <a:lnTo>
                    <a:pt x="623032" y="335986"/>
                  </a:lnTo>
                  <a:lnTo>
                    <a:pt x="665182" y="335986"/>
                  </a:lnTo>
                  <a:lnTo>
                    <a:pt x="674324" y="335986"/>
                  </a:lnTo>
                  <a:lnTo>
                    <a:pt x="678964" y="333912"/>
                  </a:lnTo>
                  <a:lnTo>
                    <a:pt x="683619" y="331175"/>
                  </a:lnTo>
                  <a:lnTo>
                    <a:pt x="692944" y="329419"/>
                  </a:lnTo>
                  <a:lnTo>
                    <a:pt x="702275" y="329071"/>
                  </a:lnTo>
                  <a:lnTo>
                    <a:pt x="706942" y="326950"/>
                  </a:lnTo>
                  <a:lnTo>
                    <a:pt x="711608" y="324193"/>
                  </a:lnTo>
                  <a:lnTo>
                    <a:pt x="719558" y="322277"/>
                  </a:lnTo>
                  <a:lnTo>
                    <a:pt x="726256" y="317234"/>
                  </a:lnTo>
                  <a:lnTo>
                    <a:pt x="732799" y="314875"/>
                  </a:lnTo>
                  <a:lnTo>
                    <a:pt x="745254" y="304585"/>
                  </a:lnTo>
                  <a:lnTo>
                    <a:pt x="747302" y="300512"/>
                  </a:lnTo>
                  <a:lnTo>
                    <a:pt x="747848" y="298337"/>
                  </a:lnTo>
                  <a:lnTo>
                    <a:pt x="748990" y="296887"/>
                  </a:lnTo>
                  <a:lnTo>
                    <a:pt x="752332" y="295276"/>
                  </a:lnTo>
                  <a:lnTo>
                    <a:pt x="753534" y="294069"/>
                  </a:lnTo>
                  <a:lnTo>
                    <a:pt x="761339" y="279857"/>
                  </a:lnTo>
                  <a:lnTo>
                    <a:pt x="769807" y="238118"/>
                  </a:lnTo>
                  <a:lnTo>
                    <a:pt x="770715" y="204740"/>
                  </a:lnTo>
                  <a:lnTo>
                    <a:pt x="775965" y="187658"/>
                  </a:lnTo>
                  <a:lnTo>
                    <a:pt x="777524" y="172713"/>
                  </a:lnTo>
                  <a:lnTo>
                    <a:pt x="782441" y="159391"/>
                  </a:lnTo>
                  <a:lnTo>
                    <a:pt x="785569" y="146519"/>
                  </a:lnTo>
                  <a:lnTo>
                    <a:pt x="789877" y="131950"/>
                  </a:lnTo>
                  <a:lnTo>
                    <a:pt x="791653" y="103243"/>
                  </a:lnTo>
                  <a:lnTo>
                    <a:pt x="796957" y="89047"/>
                  </a:lnTo>
                  <a:lnTo>
                    <a:pt x="797930" y="67379"/>
                  </a:lnTo>
                  <a:lnTo>
                    <a:pt x="798710" y="65919"/>
                  </a:lnTo>
                  <a:lnTo>
                    <a:pt x="800008" y="64945"/>
                  </a:lnTo>
                  <a:lnTo>
                    <a:pt x="801651" y="64296"/>
                  </a:lnTo>
                  <a:lnTo>
                    <a:pt x="802747" y="63085"/>
                  </a:lnTo>
                  <a:lnTo>
                    <a:pt x="804852" y="56320"/>
                  </a:lnTo>
                  <a:lnTo>
                    <a:pt x="804912" y="52377"/>
                  </a:lnTo>
                  <a:lnTo>
                    <a:pt x="805699" y="51251"/>
                  </a:lnTo>
                  <a:lnTo>
                    <a:pt x="807000" y="50500"/>
                  </a:lnTo>
                  <a:lnTo>
                    <a:pt x="811937" y="48998"/>
                  </a:lnTo>
                </a:path>
              </a:pathLst>
            </a:custGeom>
            <a:ln w="3810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" name="SMARTInkShape-Group287">
            <a:extLst>
              <a:ext uri="{FF2B5EF4-FFF2-40B4-BE49-F238E27FC236}">
                <a16:creationId xmlns:a16="http://schemas.microsoft.com/office/drawing/2014/main" id="{B924D983-AC2F-3B5A-1830-4C54902106C8}"/>
              </a:ext>
            </a:extLst>
          </p:cNvPr>
          <p:cNvGrpSpPr/>
          <p:nvPr/>
        </p:nvGrpSpPr>
        <p:grpSpPr>
          <a:xfrm>
            <a:off x="2014050" y="2757890"/>
            <a:ext cx="671971" cy="419974"/>
            <a:chOff x="2014050" y="2757890"/>
            <a:chExt cx="671971" cy="419974"/>
          </a:xfrm>
        </p:grpSpPr>
        <p:sp>
          <p:nvSpPr>
            <p:cNvPr id="7" name="SMARTInkShape-234">
              <a:extLst>
                <a:ext uri="{FF2B5EF4-FFF2-40B4-BE49-F238E27FC236}">
                  <a16:creationId xmlns:a16="http://schemas.microsoft.com/office/drawing/2014/main" id="{C5B9F295-49E6-35D7-7248-79E8A0AC6510}"/>
                </a:ext>
              </a:extLst>
            </p:cNvPr>
            <p:cNvSpPr/>
            <p:nvPr>
              <p:custDataLst>
                <p:tags r:id="rId35"/>
              </p:custDataLst>
            </p:nvPr>
          </p:nvSpPr>
          <p:spPr>
            <a:xfrm>
              <a:off x="2014050" y="2757890"/>
              <a:ext cx="671971" cy="419974"/>
            </a:xfrm>
            <a:custGeom>
              <a:avLst/>
              <a:gdLst/>
              <a:ahLst/>
              <a:cxnLst/>
              <a:rect l="0" t="0" r="0" b="0"/>
              <a:pathLst>
                <a:path w="671971" h="419974">
                  <a:moveTo>
                    <a:pt x="55997" y="27990"/>
                  </a:moveTo>
                  <a:lnTo>
                    <a:pt x="55997" y="27990"/>
                  </a:lnTo>
                  <a:lnTo>
                    <a:pt x="55997" y="44444"/>
                  </a:lnTo>
                  <a:lnTo>
                    <a:pt x="53924" y="49044"/>
                  </a:lnTo>
                  <a:lnTo>
                    <a:pt x="52282" y="51359"/>
                  </a:lnTo>
                  <a:lnTo>
                    <a:pt x="49971" y="62049"/>
                  </a:lnTo>
                  <a:lnTo>
                    <a:pt x="44244" y="105341"/>
                  </a:lnTo>
                  <a:lnTo>
                    <a:pt x="37384" y="146239"/>
                  </a:lnTo>
                  <a:lnTo>
                    <a:pt x="29065" y="186530"/>
                  </a:lnTo>
                  <a:lnTo>
                    <a:pt x="21140" y="229339"/>
                  </a:lnTo>
                  <a:lnTo>
                    <a:pt x="20284" y="235695"/>
                  </a:lnTo>
                  <a:lnTo>
                    <a:pt x="14653" y="255934"/>
                  </a:lnTo>
                  <a:lnTo>
                    <a:pt x="13415" y="264214"/>
                  </a:lnTo>
                  <a:lnTo>
                    <a:pt x="8497" y="280552"/>
                  </a:lnTo>
                  <a:lnTo>
                    <a:pt x="6419" y="297799"/>
                  </a:lnTo>
                  <a:lnTo>
                    <a:pt x="1498" y="307811"/>
                  </a:lnTo>
                  <a:lnTo>
                    <a:pt x="0" y="334908"/>
                  </a:lnTo>
                  <a:lnTo>
                    <a:pt x="778" y="335264"/>
                  </a:lnTo>
                  <a:lnTo>
                    <a:pt x="6027" y="335883"/>
                  </a:lnTo>
                  <a:lnTo>
                    <a:pt x="6567" y="338009"/>
                  </a:lnTo>
                  <a:lnTo>
                    <a:pt x="6711" y="339665"/>
                  </a:lnTo>
                  <a:lnTo>
                    <a:pt x="7585" y="340769"/>
                  </a:lnTo>
                  <a:lnTo>
                    <a:pt x="10630" y="341995"/>
                  </a:lnTo>
                  <a:lnTo>
                    <a:pt x="53213" y="342976"/>
                  </a:lnTo>
                  <a:lnTo>
                    <a:pt x="72312" y="342976"/>
                  </a:lnTo>
                  <a:lnTo>
                    <a:pt x="76989" y="345050"/>
                  </a:lnTo>
                  <a:lnTo>
                    <a:pt x="79324" y="346692"/>
                  </a:lnTo>
                  <a:lnTo>
                    <a:pt x="90044" y="349003"/>
                  </a:lnTo>
                  <a:lnTo>
                    <a:pt x="119481" y="352013"/>
                  </a:lnTo>
                  <a:lnTo>
                    <a:pt x="134040" y="355996"/>
                  </a:lnTo>
                  <a:lnTo>
                    <a:pt x="159978" y="358921"/>
                  </a:lnTo>
                  <a:lnTo>
                    <a:pt x="201937" y="369385"/>
                  </a:lnTo>
                  <a:lnTo>
                    <a:pt x="216678" y="372578"/>
                  </a:lnTo>
                  <a:lnTo>
                    <a:pt x="247036" y="383041"/>
                  </a:lnTo>
                  <a:lnTo>
                    <a:pt x="264521" y="386476"/>
                  </a:lnTo>
                  <a:lnTo>
                    <a:pt x="279553" y="390345"/>
                  </a:lnTo>
                  <a:lnTo>
                    <a:pt x="318654" y="395595"/>
                  </a:lnTo>
                  <a:lnTo>
                    <a:pt x="357848" y="399554"/>
                  </a:lnTo>
                  <a:lnTo>
                    <a:pt x="400492" y="405530"/>
                  </a:lnTo>
                  <a:lnTo>
                    <a:pt x="439040" y="411475"/>
                  </a:lnTo>
                  <a:lnTo>
                    <a:pt x="454405" y="414604"/>
                  </a:lnTo>
                  <a:lnTo>
                    <a:pt x="468809" y="418382"/>
                  </a:lnTo>
                  <a:lnTo>
                    <a:pt x="510794" y="419961"/>
                  </a:lnTo>
                  <a:lnTo>
                    <a:pt x="552025" y="419973"/>
                  </a:lnTo>
                  <a:lnTo>
                    <a:pt x="595423" y="419973"/>
                  </a:lnTo>
                  <a:lnTo>
                    <a:pt x="610013" y="419973"/>
                  </a:lnTo>
                  <a:lnTo>
                    <a:pt x="615398" y="417899"/>
                  </a:lnTo>
                  <a:lnTo>
                    <a:pt x="620384" y="415163"/>
                  </a:lnTo>
                  <a:lnTo>
                    <a:pt x="629807" y="413165"/>
                  </a:lnTo>
                  <a:lnTo>
                    <a:pt x="633269" y="413059"/>
                  </a:lnTo>
                  <a:lnTo>
                    <a:pt x="637401" y="410938"/>
                  </a:lnTo>
                  <a:lnTo>
                    <a:pt x="642674" y="406955"/>
                  </a:lnTo>
                  <a:lnTo>
                    <a:pt x="649885" y="406060"/>
                  </a:lnTo>
                  <a:lnTo>
                    <a:pt x="650247" y="405253"/>
                  </a:lnTo>
                  <a:lnTo>
                    <a:pt x="650649" y="402284"/>
                  </a:lnTo>
                  <a:lnTo>
                    <a:pt x="651535" y="401180"/>
                  </a:lnTo>
                  <a:lnTo>
                    <a:pt x="654593" y="399955"/>
                  </a:lnTo>
                  <a:lnTo>
                    <a:pt x="655719" y="398850"/>
                  </a:lnTo>
                  <a:lnTo>
                    <a:pt x="656970" y="395549"/>
                  </a:lnTo>
                  <a:lnTo>
                    <a:pt x="658082" y="394357"/>
                  </a:lnTo>
                  <a:lnTo>
                    <a:pt x="661391" y="393034"/>
                  </a:lnTo>
                  <a:lnTo>
                    <a:pt x="662584" y="391903"/>
                  </a:lnTo>
                  <a:lnTo>
                    <a:pt x="665539" y="384908"/>
                  </a:lnTo>
                  <a:lnTo>
                    <a:pt x="669720" y="379597"/>
                  </a:lnTo>
                  <a:lnTo>
                    <a:pt x="671304" y="373098"/>
                  </a:lnTo>
                  <a:lnTo>
                    <a:pt x="671970" y="333558"/>
                  </a:lnTo>
                  <a:lnTo>
                    <a:pt x="669897" y="328939"/>
                  </a:lnTo>
                  <a:lnTo>
                    <a:pt x="667161" y="324294"/>
                  </a:lnTo>
                  <a:lnTo>
                    <a:pt x="665260" y="316358"/>
                  </a:lnTo>
                  <a:lnTo>
                    <a:pt x="660218" y="309662"/>
                  </a:lnTo>
                  <a:lnTo>
                    <a:pt x="658970" y="305357"/>
                  </a:lnTo>
                  <a:lnTo>
                    <a:pt x="657859" y="303897"/>
                  </a:lnTo>
                  <a:lnTo>
                    <a:pt x="653358" y="301066"/>
                  </a:lnTo>
                  <a:lnTo>
                    <a:pt x="652032" y="297647"/>
                  </a:lnTo>
                  <a:lnTo>
                    <a:pt x="651286" y="291350"/>
                  </a:lnTo>
                  <a:lnTo>
                    <a:pt x="650404" y="289893"/>
                  </a:lnTo>
                  <a:lnTo>
                    <a:pt x="649037" y="288922"/>
                  </a:lnTo>
                  <a:lnTo>
                    <a:pt x="645445" y="287065"/>
                  </a:lnTo>
                  <a:lnTo>
                    <a:pt x="625284" y="269032"/>
                  </a:lnTo>
                  <a:lnTo>
                    <a:pt x="615969" y="264509"/>
                  </a:lnTo>
                  <a:lnTo>
                    <a:pt x="604307" y="254898"/>
                  </a:lnTo>
                  <a:lnTo>
                    <a:pt x="582434" y="244537"/>
                  </a:lnTo>
                  <a:lnTo>
                    <a:pt x="576957" y="240895"/>
                  </a:lnTo>
                  <a:lnTo>
                    <a:pt x="546420" y="229390"/>
                  </a:lnTo>
                  <a:lnTo>
                    <a:pt x="541507" y="226386"/>
                  </a:lnTo>
                  <a:lnTo>
                    <a:pt x="533591" y="224694"/>
                  </a:lnTo>
                  <a:lnTo>
                    <a:pt x="522517" y="223415"/>
                  </a:lnTo>
                  <a:lnTo>
                    <a:pt x="513187" y="219234"/>
                  </a:lnTo>
                  <a:lnTo>
                    <a:pt x="470996" y="210982"/>
                  </a:lnTo>
                  <a:lnTo>
                    <a:pt x="463913" y="208352"/>
                  </a:lnTo>
                  <a:lnTo>
                    <a:pt x="458172" y="205369"/>
                  </a:lnTo>
                  <a:lnTo>
                    <a:pt x="448150" y="203454"/>
                  </a:lnTo>
                  <a:lnTo>
                    <a:pt x="435078" y="202991"/>
                  </a:lnTo>
                  <a:lnTo>
                    <a:pt x="428051" y="196957"/>
                  </a:lnTo>
                  <a:lnTo>
                    <a:pt x="421048" y="196069"/>
                  </a:lnTo>
                  <a:lnTo>
                    <a:pt x="407049" y="195983"/>
                  </a:lnTo>
                  <a:lnTo>
                    <a:pt x="400049" y="189956"/>
                  </a:lnTo>
                  <a:lnTo>
                    <a:pt x="392002" y="188985"/>
                  </a:lnTo>
                  <a:lnTo>
                    <a:pt x="391991" y="188984"/>
                  </a:lnTo>
                  <a:lnTo>
                    <a:pt x="391983" y="162051"/>
                  </a:lnTo>
                  <a:lnTo>
                    <a:pt x="398009" y="155051"/>
                  </a:lnTo>
                  <a:lnTo>
                    <a:pt x="398897" y="148051"/>
                  </a:lnTo>
                  <a:lnTo>
                    <a:pt x="398957" y="143585"/>
                  </a:lnTo>
                  <a:lnTo>
                    <a:pt x="401045" y="139511"/>
                  </a:lnTo>
                  <a:lnTo>
                    <a:pt x="403788" y="135108"/>
                  </a:lnTo>
                  <a:lnTo>
                    <a:pt x="405694" y="127341"/>
                  </a:lnTo>
                  <a:lnTo>
                    <a:pt x="405975" y="115594"/>
                  </a:lnTo>
                  <a:lnTo>
                    <a:pt x="408053" y="111516"/>
                  </a:lnTo>
                  <a:lnTo>
                    <a:pt x="412009" y="106277"/>
                  </a:lnTo>
                  <a:lnTo>
                    <a:pt x="412790" y="99653"/>
                  </a:lnTo>
                  <a:lnTo>
                    <a:pt x="412974" y="87655"/>
                  </a:lnTo>
                  <a:lnTo>
                    <a:pt x="412199" y="86433"/>
                  </a:lnTo>
                  <a:lnTo>
                    <a:pt x="410904" y="85618"/>
                  </a:lnTo>
                  <a:lnTo>
                    <a:pt x="409264" y="85074"/>
                  </a:lnTo>
                  <a:lnTo>
                    <a:pt x="408170" y="83934"/>
                  </a:lnTo>
                  <a:lnTo>
                    <a:pt x="406271" y="78056"/>
                  </a:lnTo>
                  <a:lnTo>
                    <a:pt x="406068" y="73589"/>
                  </a:lnTo>
                  <a:lnTo>
                    <a:pt x="403946" y="69515"/>
                  </a:lnTo>
                  <a:lnTo>
                    <a:pt x="392981" y="56996"/>
                  </a:lnTo>
                  <a:lnTo>
                    <a:pt x="388563" y="56288"/>
                  </a:lnTo>
                  <a:lnTo>
                    <a:pt x="379271" y="56015"/>
                  </a:lnTo>
                  <a:lnTo>
                    <a:pt x="372649" y="51184"/>
                  </a:lnTo>
                  <a:lnTo>
                    <a:pt x="366120" y="49639"/>
                  </a:lnTo>
                  <a:lnTo>
                    <a:pt x="324262" y="48989"/>
                  </a:lnTo>
                  <a:lnTo>
                    <a:pt x="299625" y="48989"/>
                  </a:lnTo>
                  <a:lnTo>
                    <a:pt x="294419" y="46915"/>
                  </a:lnTo>
                  <a:lnTo>
                    <a:pt x="291941" y="45273"/>
                  </a:lnTo>
                  <a:lnTo>
                    <a:pt x="281023" y="42962"/>
                  </a:lnTo>
                  <a:lnTo>
                    <a:pt x="268209" y="41404"/>
                  </a:lnTo>
                  <a:lnTo>
                    <a:pt x="251506" y="36487"/>
                  </a:lnTo>
                  <a:lnTo>
                    <a:pt x="223948" y="33047"/>
                  </a:lnTo>
                  <a:lnTo>
                    <a:pt x="209978" y="29488"/>
                  </a:lnTo>
                  <a:lnTo>
                    <a:pt x="201430" y="27879"/>
                  </a:lnTo>
                  <a:lnTo>
                    <a:pt x="187531" y="22582"/>
                  </a:lnTo>
                  <a:lnTo>
                    <a:pt x="179787" y="20920"/>
                  </a:lnTo>
                  <a:lnTo>
                    <a:pt x="170278" y="16389"/>
                  </a:lnTo>
                  <a:lnTo>
                    <a:pt x="128261" y="6881"/>
                  </a:lnTo>
                  <a:lnTo>
                    <a:pt x="111521" y="1583"/>
                  </a:lnTo>
                  <a:lnTo>
                    <a:pt x="67782" y="0"/>
                  </a:lnTo>
                  <a:lnTo>
                    <a:pt x="63050" y="2069"/>
                  </a:lnTo>
                  <a:lnTo>
                    <a:pt x="58354" y="4803"/>
                  </a:lnTo>
                  <a:lnTo>
                    <a:pt x="50383" y="6703"/>
                  </a:lnTo>
                  <a:lnTo>
                    <a:pt x="43683" y="11744"/>
                  </a:lnTo>
                  <a:lnTo>
                    <a:pt x="36296" y="13695"/>
                  </a:lnTo>
                  <a:lnTo>
                    <a:pt x="35863" y="14571"/>
                  </a:lnTo>
                  <a:lnTo>
                    <a:pt x="34999" y="31613"/>
                  </a:lnTo>
                  <a:lnTo>
                    <a:pt x="35777" y="32739"/>
                  </a:lnTo>
                  <a:lnTo>
                    <a:pt x="37073" y="33489"/>
                  </a:lnTo>
                  <a:lnTo>
                    <a:pt x="41025" y="34693"/>
                  </a:lnTo>
                  <a:lnTo>
                    <a:pt x="47394" y="39742"/>
                  </a:lnTo>
                  <a:lnTo>
                    <a:pt x="53880" y="41323"/>
                  </a:lnTo>
                  <a:lnTo>
                    <a:pt x="58427" y="41694"/>
                  </a:lnTo>
                  <a:lnTo>
                    <a:pt x="63040" y="43932"/>
                  </a:lnTo>
                  <a:lnTo>
                    <a:pt x="67682" y="46742"/>
                  </a:lnTo>
                  <a:lnTo>
                    <a:pt x="75616" y="48693"/>
                  </a:lnTo>
                  <a:lnTo>
                    <a:pt x="101839" y="51052"/>
                  </a:lnTo>
                  <a:lnTo>
                    <a:pt x="127912" y="55339"/>
                  </a:lnTo>
                  <a:lnTo>
                    <a:pt x="165911" y="55932"/>
                  </a:lnTo>
                  <a:lnTo>
                    <a:pt x="203525" y="55984"/>
                  </a:lnTo>
                  <a:lnTo>
                    <a:pt x="247086" y="55989"/>
                  </a:lnTo>
                  <a:lnTo>
                    <a:pt x="289537" y="55989"/>
                  </a:lnTo>
                  <a:lnTo>
                    <a:pt x="331324" y="55989"/>
                  </a:lnTo>
                  <a:lnTo>
                    <a:pt x="363984" y="55989"/>
                  </a:lnTo>
                </a:path>
              </a:pathLst>
            </a:custGeom>
            <a:ln w="3810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SMARTInkShape-235">
              <a:extLst>
                <a:ext uri="{FF2B5EF4-FFF2-40B4-BE49-F238E27FC236}">
                  <a16:creationId xmlns:a16="http://schemas.microsoft.com/office/drawing/2014/main" id="{ECBE9772-462A-DA8E-AB47-E0611EDA4D8F}"/>
                </a:ext>
              </a:extLst>
            </p:cNvPr>
            <p:cNvSpPr/>
            <p:nvPr>
              <p:custDataLst>
                <p:tags r:id="rId36"/>
              </p:custDataLst>
            </p:nvPr>
          </p:nvSpPr>
          <p:spPr>
            <a:xfrm>
              <a:off x="2308072" y="2855877"/>
              <a:ext cx="286952" cy="125988"/>
            </a:xfrm>
            <a:custGeom>
              <a:avLst/>
              <a:gdLst/>
              <a:ahLst/>
              <a:cxnLst/>
              <a:rect l="0" t="0" r="0" b="0"/>
              <a:pathLst>
                <a:path w="286952" h="125988">
                  <a:moveTo>
                    <a:pt x="90961" y="97996"/>
                  </a:moveTo>
                  <a:lnTo>
                    <a:pt x="90961" y="97996"/>
                  </a:lnTo>
                  <a:lnTo>
                    <a:pt x="130908" y="66412"/>
                  </a:lnTo>
                  <a:lnTo>
                    <a:pt x="141511" y="63231"/>
                  </a:lnTo>
                  <a:lnTo>
                    <a:pt x="143328" y="61598"/>
                  </a:lnTo>
                  <a:lnTo>
                    <a:pt x="144538" y="59731"/>
                  </a:lnTo>
                  <a:lnTo>
                    <a:pt x="184544" y="32914"/>
                  </a:lnTo>
                  <a:lnTo>
                    <a:pt x="224273" y="7128"/>
                  </a:lnTo>
                  <a:lnTo>
                    <a:pt x="235975" y="2112"/>
                  </a:lnTo>
                  <a:lnTo>
                    <a:pt x="255226" y="36"/>
                  </a:lnTo>
                  <a:lnTo>
                    <a:pt x="278861" y="0"/>
                  </a:lnTo>
                  <a:lnTo>
                    <a:pt x="283345" y="3716"/>
                  </a:lnTo>
                  <a:lnTo>
                    <a:pt x="285350" y="7614"/>
                  </a:lnTo>
                  <a:lnTo>
                    <a:pt x="286890" y="20879"/>
                  </a:lnTo>
                  <a:lnTo>
                    <a:pt x="286951" y="41134"/>
                  </a:lnTo>
                  <a:lnTo>
                    <a:pt x="286174" y="43755"/>
                  </a:lnTo>
                  <a:lnTo>
                    <a:pt x="284878" y="45503"/>
                  </a:lnTo>
                  <a:lnTo>
                    <a:pt x="260631" y="67547"/>
                  </a:lnTo>
                  <a:lnTo>
                    <a:pt x="254094" y="70049"/>
                  </a:lnTo>
                  <a:lnTo>
                    <a:pt x="247230" y="74593"/>
                  </a:lnTo>
                  <a:lnTo>
                    <a:pt x="219936" y="83285"/>
                  </a:lnTo>
                  <a:lnTo>
                    <a:pt x="214910" y="83681"/>
                  </a:lnTo>
                  <a:lnTo>
                    <a:pt x="210084" y="85930"/>
                  </a:lnTo>
                  <a:lnTo>
                    <a:pt x="207708" y="87619"/>
                  </a:lnTo>
                  <a:lnTo>
                    <a:pt x="196932" y="89995"/>
                  </a:lnTo>
                  <a:lnTo>
                    <a:pt x="159623" y="90988"/>
                  </a:lnTo>
                  <a:lnTo>
                    <a:pt x="154402" y="88919"/>
                  </a:lnTo>
                  <a:lnTo>
                    <a:pt x="151921" y="87278"/>
                  </a:lnTo>
                  <a:lnTo>
                    <a:pt x="140998" y="84969"/>
                  </a:lnTo>
                  <a:lnTo>
                    <a:pt x="128181" y="83411"/>
                  </a:lnTo>
                  <a:lnTo>
                    <a:pt x="94153" y="70843"/>
                  </a:lnTo>
                  <a:lnTo>
                    <a:pt x="89009" y="70373"/>
                  </a:lnTo>
                  <a:lnTo>
                    <a:pt x="84131" y="68090"/>
                  </a:lnTo>
                  <a:lnTo>
                    <a:pt x="79370" y="65261"/>
                  </a:lnTo>
                  <a:lnTo>
                    <a:pt x="71355" y="63296"/>
                  </a:lnTo>
                  <a:lnTo>
                    <a:pt x="60342" y="63024"/>
                  </a:lnTo>
                  <a:lnTo>
                    <a:pt x="58882" y="62237"/>
                  </a:lnTo>
                  <a:lnTo>
                    <a:pt x="57909" y="60935"/>
                  </a:lnTo>
                  <a:lnTo>
                    <a:pt x="57260" y="59290"/>
                  </a:lnTo>
                  <a:lnTo>
                    <a:pt x="56050" y="58192"/>
                  </a:lnTo>
                  <a:lnTo>
                    <a:pt x="52631" y="56973"/>
                  </a:lnTo>
                  <a:lnTo>
                    <a:pt x="32334" y="56005"/>
                  </a:lnTo>
                  <a:lnTo>
                    <a:pt x="27832" y="58075"/>
                  </a:lnTo>
                  <a:lnTo>
                    <a:pt x="22321" y="62025"/>
                  </a:lnTo>
                  <a:lnTo>
                    <a:pt x="15644" y="62806"/>
                  </a:lnTo>
                  <a:lnTo>
                    <a:pt x="11340" y="62912"/>
                  </a:lnTo>
                  <a:lnTo>
                    <a:pt x="6836" y="65033"/>
                  </a:lnTo>
                  <a:lnTo>
                    <a:pt x="1322" y="69016"/>
                  </a:lnTo>
                  <a:lnTo>
                    <a:pt x="568" y="71635"/>
                  </a:lnTo>
                  <a:lnTo>
                    <a:pt x="0" y="82710"/>
                  </a:lnTo>
                  <a:lnTo>
                    <a:pt x="4782" y="89331"/>
                  </a:lnTo>
                  <a:lnTo>
                    <a:pt x="5995" y="93626"/>
                  </a:lnTo>
                  <a:lnTo>
                    <a:pt x="7096" y="95083"/>
                  </a:lnTo>
                  <a:lnTo>
                    <a:pt x="23658" y="102551"/>
                  </a:lnTo>
                  <a:lnTo>
                    <a:pt x="32045" y="105049"/>
                  </a:lnTo>
                  <a:lnTo>
                    <a:pt x="48929" y="117061"/>
                  </a:lnTo>
                  <a:lnTo>
                    <a:pt x="86006" y="125696"/>
                  </a:lnTo>
                  <a:lnTo>
                    <a:pt x="111002" y="125987"/>
                  </a:lnTo>
                  <a:lnTo>
                    <a:pt x="117497" y="123917"/>
                  </a:lnTo>
                  <a:lnTo>
                    <a:pt x="122976" y="121183"/>
                  </a:lnTo>
                  <a:lnTo>
                    <a:pt x="132959" y="118995"/>
                  </a:lnTo>
                </a:path>
              </a:pathLst>
            </a:custGeom>
            <a:ln w="3810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" name="SMARTInkShape-236">
            <a:extLst>
              <a:ext uri="{FF2B5EF4-FFF2-40B4-BE49-F238E27FC236}">
                <a16:creationId xmlns:a16="http://schemas.microsoft.com/office/drawing/2014/main" id="{3B640436-3B21-4310-7CB8-80C7172F90EA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244382" y="2771914"/>
            <a:ext cx="339701" cy="146961"/>
          </a:xfrm>
          <a:custGeom>
            <a:avLst/>
            <a:gdLst/>
            <a:ahLst/>
            <a:cxnLst/>
            <a:rect l="0" t="0" r="0" b="0"/>
            <a:pathLst>
              <a:path w="339701" h="146961">
                <a:moveTo>
                  <a:pt x="209692" y="118961"/>
                </a:moveTo>
                <a:lnTo>
                  <a:pt x="209692" y="118961"/>
                </a:lnTo>
                <a:lnTo>
                  <a:pt x="209692" y="109219"/>
                </a:lnTo>
                <a:lnTo>
                  <a:pt x="211766" y="104780"/>
                </a:lnTo>
                <a:lnTo>
                  <a:pt x="214503" y="100215"/>
                </a:lnTo>
                <a:lnTo>
                  <a:pt x="215719" y="95593"/>
                </a:lnTo>
                <a:lnTo>
                  <a:pt x="215265" y="93272"/>
                </a:lnTo>
                <a:lnTo>
                  <a:pt x="211023" y="83958"/>
                </a:lnTo>
                <a:lnTo>
                  <a:pt x="210580" y="81627"/>
                </a:lnTo>
                <a:lnTo>
                  <a:pt x="206239" y="74629"/>
                </a:lnTo>
                <a:lnTo>
                  <a:pt x="165360" y="32632"/>
                </a:lnTo>
                <a:lnTo>
                  <a:pt x="142677" y="17077"/>
                </a:lnTo>
                <a:lnTo>
                  <a:pt x="104526" y="1913"/>
                </a:lnTo>
                <a:lnTo>
                  <a:pt x="61745" y="0"/>
                </a:lnTo>
                <a:lnTo>
                  <a:pt x="29645" y="8609"/>
                </a:lnTo>
                <a:lnTo>
                  <a:pt x="13871" y="19036"/>
                </a:lnTo>
                <a:lnTo>
                  <a:pt x="11481" y="19679"/>
                </a:lnTo>
                <a:lnTo>
                  <a:pt x="9887" y="21664"/>
                </a:lnTo>
                <a:lnTo>
                  <a:pt x="6203" y="34371"/>
                </a:lnTo>
                <a:lnTo>
                  <a:pt x="1973" y="40147"/>
                </a:lnTo>
                <a:lnTo>
                  <a:pt x="374" y="46784"/>
                </a:lnTo>
                <a:lnTo>
                  <a:pt x="0" y="51366"/>
                </a:lnTo>
                <a:lnTo>
                  <a:pt x="1908" y="55995"/>
                </a:lnTo>
                <a:lnTo>
                  <a:pt x="4571" y="60644"/>
                </a:lnTo>
                <a:lnTo>
                  <a:pt x="5754" y="65303"/>
                </a:lnTo>
                <a:lnTo>
                  <a:pt x="6847" y="66857"/>
                </a:lnTo>
                <a:lnTo>
                  <a:pt x="8354" y="67892"/>
                </a:lnTo>
                <a:lnTo>
                  <a:pt x="12102" y="69821"/>
                </a:lnTo>
                <a:lnTo>
                  <a:pt x="18584" y="74502"/>
                </a:lnTo>
                <a:lnTo>
                  <a:pt x="25431" y="77012"/>
                </a:lnTo>
                <a:lnTo>
                  <a:pt x="33163" y="81557"/>
                </a:lnTo>
                <a:lnTo>
                  <a:pt x="74688" y="87651"/>
                </a:lnTo>
                <a:lnTo>
                  <a:pt x="83842" y="87417"/>
                </a:lnTo>
                <a:lnTo>
                  <a:pt x="125700" y="81979"/>
                </a:lnTo>
                <a:lnTo>
                  <a:pt x="139696" y="78450"/>
                </a:lnTo>
                <a:lnTo>
                  <a:pt x="153694" y="75330"/>
                </a:lnTo>
                <a:lnTo>
                  <a:pt x="167694" y="71554"/>
                </a:lnTo>
                <a:lnTo>
                  <a:pt x="207647" y="69991"/>
                </a:lnTo>
                <a:lnTo>
                  <a:pt x="214746" y="72050"/>
                </a:lnTo>
                <a:lnTo>
                  <a:pt x="221271" y="74780"/>
                </a:lnTo>
                <a:lnTo>
                  <a:pt x="260160" y="80594"/>
                </a:lnTo>
                <a:lnTo>
                  <a:pt x="302185" y="94927"/>
                </a:lnTo>
                <a:lnTo>
                  <a:pt x="315995" y="97841"/>
                </a:lnTo>
                <a:lnTo>
                  <a:pt x="328248" y="104234"/>
                </a:lnTo>
                <a:lnTo>
                  <a:pt x="331862" y="104639"/>
                </a:lnTo>
                <a:lnTo>
                  <a:pt x="333137" y="105525"/>
                </a:lnTo>
                <a:lnTo>
                  <a:pt x="333987" y="106893"/>
                </a:lnTo>
                <a:lnTo>
                  <a:pt x="335463" y="112072"/>
                </a:lnTo>
                <a:lnTo>
                  <a:pt x="335587" y="115381"/>
                </a:lnTo>
                <a:lnTo>
                  <a:pt x="336398" y="116575"/>
                </a:lnTo>
                <a:lnTo>
                  <a:pt x="337716" y="117370"/>
                </a:lnTo>
                <a:lnTo>
                  <a:pt x="339373" y="117901"/>
                </a:lnTo>
                <a:lnTo>
                  <a:pt x="339700" y="118254"/>
                </a:lnTo>
                <a:lnTo>
                  <a:pt x="339140" y="118490"/>
                </a:lnTo>
                <a:lnTo>
                  <a:pt x="337988" y="118647"/>
                </a:lnTo>
                <a:lnTo>
                  <a:pt x="337221" y="119529"/>
                </a:lnTo>
                <a:lnTo>
                  <a:pt x="336369" y="122584"/>
                </a:lnTo>
                <a:lnTo>
                  <a:pt x="335746" y="131691"/>
                </a:lnTo>
                <a:lnTo>
                  <a:pt x="334949" y="132115"/>
                </a:lnTo>
                <a:lnTo>
                  <a:pt x="331988" y="132585"/>
                </a:lnTo>
                <a:lnTo>
                  <a:pt x="330888" y="133488"/>
                </a:lnTo>
                <a:lnTo>
                  <a:pt x="329665" y="136565"/>
                </a:lnTo>
                <a:lnTo>
                  <a:pt x="328561" y="137697"/>
                </a:lnTo>
                <a:lnTo>
                  <a:pt x="321201" y="141588"/>
                </a:lnTo>
                <a:lnTo>
                  <a:pt x="316805" y="144573"/>
                </a:lnTo>
                <a:lnTo>
                  <a:pt x="309957" y="146253"/>
                </a:lnTo>
                <a:lnTo>
                  <a:pt x="268671" y="146959"/>
                </a:lnTo>
                <a:lnTo>
                  <a:pt x="249382" y="146960"/>
                </a:lnTo>
                <a:lnTo>
                  <a:pt x="244701" y="144887"/>
                </a:lnTo>
                <a:lnTo>
                  <a:pt x="240029" y="142150"/>
                </a:lnTo>
                <a:lnTo>
                  <a:pt x="230692" y="140393"/>
                </a:lnTo>
                <a:lnTo>
                  <a:pt x="228358" y="140249"/>
                </a:lnTo>
                <a:lnTo>
                  <a:pt x="223691" y="138015"/>
                </a:lnTo>
                <a:lnTo>
                  <a:pt x="213385" y="129541"/>
                </a:lnTo>
                <a:lnTo>
                  <a:pt x="211333" y="125479"/>
                </a:lnTo>
                <a:lnTo>
                  <a:pt x="210786" y="123306"/>
                </a:lnTo>
                <a:lnTo>
                  <a:pt x="209644" y="121858"/>
                </a:lnTo>
                <a:lnTo>
                  <a:pt x="206300" y="120249"/>
                </a:lnTo>
                <a:lnTo>
                  <a:pt x="205097" y="119042"/>
                </a:lnTo>
                <a:lnTo>
                  <a:pt x="202692" y="111962"/>
                </a:lnTo>
              </a:path>
            </a:pathLst>
          </a:custGeom>
          <a:ln w="381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5" name="SMARTInkShape-Group289">
            <a:extLst>
              <a:ext uri="{FF2B5EF4-FFF2-40B4-BE49-F238E27FC236}">
                <a16:creationId xmlns:a16="http://schemas.microsoft.com/office/drawing/2014/main" id="{7E505450-3DBE-A499-6394-08DDC2C783C2}"/>
              </a:ext>
            </a:extLst>
          </p:cNvPr>
          <p:cNvGrpSpPr/>
          <p:nvPr/>
        </p:nvGrpSpPr>
        <p:grpSpPr>
          <a:xfrm>
            <a:off x="1380108" y="3625844"/>
            <a:ext cx="724913" cy="678972"/>
            <a:chOff x="1380108" y="3625844"/>
            <a:chExt cx="724913" cy="678972"/>
          </a:xfrm>
        </p:grpSpPr>
        <p:sp>
          <p:nvSpPr>
            <p:cNvPr id="11" name="SMARTInkShape-237">
              <a:extLst>
                <a:ext uri="{FF2B5EF4-FFF2-40B4-BE49-F238E27FC236}">
                  <a16:creationId xmlns:a16="http://schemas.microsoft.com/office/drawing/2014/main" id="{873E5DFF-ACE2-BBF6-2EDA-1461E4A8C647}"/>
                </a:ext>
              </a:extLst>
            </p:cNvPr>
            <p:cNvSpPr/>
            <p:nvPr>
              <p:custDataLst>
                <p:tags r:id="rId21"/>
              </p:custDataLst>
            </p:nvPr>
          </p:nvSpPr>
          <p:spPr>
            <a:xfrm>
              <a:off x="1454074" y="3625844"/>
              <a:ext cx="489980" cy="118996"/>
            </a:xfrm>
            <a:custGeom>
              <a:avLst/>
              <a:gdLst/>
              <a:ahLst/>
              <a:cxnLst/>
              <a:rect l="0" t="0" r="0" b="0"/>
              <a:pathLst>
                <a:path w="489980" h="118996">
                  <a:moveTo>
                    <a:pt x="0" y="118995"/>
                  </a:moveTo>
                  <a:lnTo>
                    <a:pt x="0" y="118995"/>
                  </a:lnTo>
                  <a:lnTo>
                    <a:pt x="23165" y="106256"/>
                  </a:lnTo>
                  <a:lnTo>
                    <a:pt x="37442" y="104467"/>
                  </a:lnTo>
                  <a:lnTo>
                    <a:pt x="66194" y="93384"/>
                  </a:lnTo>
                  <a:lnTo>
                    <a:pt x="108906" y="83929"/>
                  </a:lnTo>
                  <a:lnTo>
                    <a:pt x="146433" y="74347"/>
                  </a:lnTo>
                  <a:lnTo>
                    <a:pt x="188942" y="66663"/>
                  </a:lnTo>
                  <a:lnTo>
                    <a:pt x="230858" y="56083"/>
                  </a:lnTo>
                  <a:lnTo>
                    <a:pt x="270559" y="43294"/>
                  </a:lnTo>
                  <a:lnTo>
                    <a:pt x="308388" y="42112"/>
                  </a:lnTo>
                  <a:lnTo>
                    <a:pt x="350020" y="35981"/>
                  </a:lnTo>
                  <a:lnTo>
                    <a:pt x="389675" y="31369"/>
                  </a:lnTo>
                  <a:lnTo>
                    <a:pt x="426677" y="26369"/>
                  </a:lnTo>
                  <a:lnTo>
                    <a:pt x="469473" y="16398"/>
                  </a:lnTo>
                  <a:lnTo>
                    <a:pt x="474829" y="14710"/>
                  </a:lnTo>
                  <a:lnTo>
                    <a:pt x="481752" y="14093"/>
                  </a:lnTo>
                  <a:lnTo>
                    <a:pt x="488898" y="7981"/>
                  </a:lnTo>
                  <a:lnTo>
                    <a:pt x="489499" y="5362"/>
                  </a:lnTo>
                  <a:lnTo>
                    <a:pt x="489979" y="0"/>
                  </a:lnTo>
                </a:path>
              </a:pathLst>
            </a:custGeom>
            <a:ln w="3810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SMARTInkShape-238">
              <a:extLst>
                <a:ext uri="{FF2B5EF4-FFF2-40B4-BE49-F238E27FC236}">
                  <a16:creationId xmlns:a16="http://schemas.microsoft.com/office/drawing/2014/main" id="{AE6242F7-7249-00A6-CA94-EAE17845A5F4}"/>
                </a:ext>
              </a:extLst>
            </p:cNvPr>
            <p:cNvSpPr/>
            <p:nvPr>
              <p:custDataLst>
                <p:tags r:id="rId22"/>
              </p:custDataLst>
            </p:nvPr>
          </p:nvSpPr>
          <p:spPr>
            <a:xfrm>
              <a:off x="1433082" y="3730840"/>
              <a:ext cx="594968" cy="125995"/>
            </a:xfrm>
            <a:custGeom>
              <a:avLst/>
              <a:gdLst/>
              <a:ahLst/>
              <a:cxnLst/>
              <a:rect l="0" t="0" r="0" b="0"/>
              <a:pathLst>
                <a:path w="594968" h="125995">
                  <a:moveTo>
                    <a:pt x="6992" y="0"/>
                  </a:moveTo>
                  <a:lnTo>
                    <a:pt x="6992" y="0"/>
                  </a:lnTo>
                  <a:lnTo>
                    <a:pt x="6992" y="42028"/>
                  </a:lnTo>
                  <a:lnTo>
                    <a:pt x="6992" y="83996"/>
                  </a:lnTo>
                  <a:lnTo>
                    <a:pt x="6992" y="107328"/>
                  </a:lnTo>
                  <a:lnTo>
                    <a:pt x="6215" y="108884"/>
                  </a:lnTo>
                  <a:lnTo>
                    <a:pt x="4919" y="109921"/>
                  </a:lnTo>
                  <a:lnTo>
                    <a:pt x="3277" y="110612"/>
                  </a:lnTo>
                  <a:lnTo>
                    <a:pt x="2182" y="111851"/>
                  </a:lnTo>
                  <a:lnTo>
                    <a:pt x="78" y="118670"/>
                  </a:lnTo>
                  <a:lnTo>
                    <a:pt x="0" y="124992"/>
                  </a:lnTo>
                  <a:lnTo>
                    <a:pt x="775" y="125326"/>
                  </a:lnTo>
                  <a:lnTo>
                    <a:pt x="24412" y="125994"/>
                  </a:lnTo>
                  <a:lnTo>
                    <a:pt x="25605" y="125216"/>
                  </a:lnTo>
                  <a:lnTo>
                    <a:pt x="26401" y="123920"/>
                  </a:lnTo>
                  <a:lnTo>
                    <a:pt x="26931" y="122278"/>
                  </a:lnTo>
                  <a:lnTo>
                    <a:pt x="28062" y="121183"/>
                  </a:lnTo>
                  <a:lnTo>
                    <a:pt x="31393" y="119967"/>
                  </a:lnTo>
                  <a:lnTo>
                    <a:pt x="46720" y="118274"/>
                  </a:lnTo>
                  <a:lnTo>
                    <a:pt x="56002" y="113466"/>
                  </a:lnTo>
                  <a:lnTo>
                    <a:pt x="74657" y="111274"/>
                  </a:lnTo>
                  <a:lnTo>
                    <a:pt x="82434" y="107201"/>
                  </a:lnTo>
                  <a:lnTo>
                    <a:pt x="125976" y="104998"/>
                  </a:lnTo>
                  <a:lnTo>
                    <a:pt x="166950" y="104995"/>
                  </a:lnTo>
                  <a:lnTo>
                    <a:pt x="192042" y="104217"/>
                  </a:lnTo>
                  <a:lnTo>
                    <a:pt x="214745" y="98968"/>
                  </a:lnTo>
                  <a:lnTo>
                    <a:pt x="249322" y="97410"/>
                  </a:lnTo>
                  <a:lnTo>
                    <a:pt x="288839" y="91994"/>
                  </a:lnTo>
                  <a:lnTo>
                    <a:pt x="328869" y="88960"/>
                  </a:lnTo>
                  <a:lnTo>
                    <a:pt x="343907" y="84976"/>
                  </a:lnTo>
                  <a:lnTo>
                    <a:pt x="387366" y="84013"/>
                  </a:lnTo>
                  <a:lnTo>
                    <a:pt x="427593" y="81923"/>
                  </a:lnTo>
                  <a:lnTo>
                    <a:pt x="469982" y="77285"/>
                  </a:lnTo>
                  <a:lnTo>
                    <a:pt x="511679" y="70662"/>
                  </a:lnTo>
                  <a:lnTo>
                    <a:pt x="537036" y="68054"/>
                  </a:lnTo>
                  <a:lnTo>
                    <a:pt x="557253" y="63996"/>
                  </a:lnTo>
                  <a:lnTo>
                    <a:pt x="593633" y="63000"/>
                  </a:lnTo>
                  <a:lnTo>
                    <a:pt x="594078" y="62221"/>
                  </a:lnTo>
                  <a:lnTo>
                    <a:pt x="594967" y="55997"/>
                  </a:lnTo>
                </a:path>
              </a:pathLst>
            </a:custGeom>
            <a:ln w="3810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SMARTInkShape-239">
              <a:extLst>
                <a:ext uri="{FF2B5EF4-FFF2-40B4-BE49-F238E27FC236}">
                  <a16:creationId xmlns:a16="http://schemas.microsoft.com/office/drawing/2014/main" id="{514A4227-39E0-A7A1-36A6-BF01737A7BE4}"/>
                </a:ext>
              </a:extLst>
            </p:cNvPr>
            <p:cNvSpPr/>
            <p:nvPr>
              <p:custDataLst>
                <p:tags r:id="rId23"/>
              </p:custDataLst>
            </p:nvPr>
          </p:nvSpPr>
          <p:spPr>
            <a:xfrm>
              <a:off x="1380108" y="3716840"/>
              <a:ext cx="724913" cy="587976"/>
            </a:xfrm>
            <a:custGeom>
              <a:avLst/>
              <a:gdLst/>
              <a:ahLst/>
              <a:cxnLst/>
              <a:rect l="0" t="0" r="0" b="0"/>
              <a:pathLst>
                <a:path w="724913" h="587976">
                  <a:moveTo>
                    <a:pt x="24968" y="0"/>
                  </a:moveTo>
                  <a:lnTo>
                    <a:pt x="24968" y="0"/>
                  </a:lnTo>
                  <a:lnTo>
                    <a:pt x="24968" y="41992"/>
                  </a:lnTo>
                  <a:lnTo>
                    <a:pt x="24968" y="83564"/>
                  </a:lnTo>
                  <a:lnTo>
                    <a:pt x="24968" y="126478"/>
                  </a:lnTo>
                  <a:lnTo>
                    <a:pt x="24968" y="168156"/>
                  </a:lnTo>
                  <a:lnTo>
                    <a:pt x="24190" y="202945"/>
                  </a:lnTo>
                  <a:lnTo>
                    <a:pt x="12860" y="243391"/>
                  </a:lnTo>
                  <a:lnTo>
                    <a:pt x="4691" y="283800"/>
                  </a:lnTo>
                  <a:lnTo>
                    <a:pt x="3405" y="296758"/>
                  </a:lnTo>
                  <a:lnTo>
                    <a:pt x="0" y="309672"/>
                  </a:lnTo>
                  <a:lnTo>
                    <a:pt x="3880" y="350115"/>
                  </a:lnTo>
                  <a:lnTo>
                    <a:pt x="3967" y="391987"/>
                  </a:lnTo>
                  <a:lnTo>
                    <a:pt x="3969" y="434932"/>
                  </a:lnTo>
                  <a:lnTo>
                    <a:pt x="6043" y="440367"/>
                  </a:lnTo>
                  <a:lnTo>
                    <a:pt x="9996" y="446477"/>
                  </a:lnTo>
                  <a:lnTo>
                    <a:pt x="9542" y="447756"/>
                  </a:lnTo>
                  <a:lnTo>
                    <a:pt x="6964" y="451251"/>
                  </a:lnTo>
                  <a:lnTo>
                    <a:pt x="5300" y="457471"/>
                  </a:lnTo>
                  <a:lnTo>
                    <a:pt x="3979" y="498586"/>
                  </a:lnTo>
                  <a:lnTo>
                    <a:pt x="3969" y="542281"/>
                  </a:lnTo>
                  <a:lnTo>
                    <a:pt x="3969" y="559654"/>
                  </a:lnTo>
                  <a:lnTo>
                    <a:pt x="9996" y="565975"/>
                  </a:lnTo>
                  <a:lnTo>
                    <a:pt x="14396" y="566679"/>
                  </a:lnTo>
                  <a:lnTo>
                    <a:pt x="28303" y="566968"/>
                  </a:lnTo>
                  <a:lnTo>
                    <a:pt x="32413" y="569046"/>
                  </a:lnTo>
                  <a:lnTo>
                    <a:pt x="37673" y="573001"/>
                  </a:lnTo>
                  <a:lnTo>
                    <a:pt x="42300" y="573687"/>
                  </a:lnTo>
                  <a:lnTo>
                    <a:pt x="46411" y="571773"/>
                  </a:lnTo>
                  <a:lnTo>
                    <a:pt x="50831" y="569108"/>
                  </a:lnTo>
                  <a:lnTo>
                    <a:pt x="60005" y="567397"/>
                  </a:lnTo>
                  <a:lnTo>
                    <a:pt x="103325" y="566976"/>
                  </a:lnTo>
                  <a:lnTo>
                    <a:pt x="142716" y="566976"/>
                  </a:lnTo>
                  <a:lnTo>
                    <a:pt x="186298" y="566976"/>
                  </a:lnTo>
                  <a:lnTo>
                    <a:pt x="214027" y="569050"/>
                  </a:lnTo>
                  <a:lnTo>
                    <a:pt x="256935" y="573687"/>
                  </a:lnTo>
                  <a:lnTo>
                    <a:pt x="299425" y="573958"/>
                  </a:lnTo>
                  <a:lnTo>
                    <a:pt x="338444" y="573974"/>
                  </a:lnTo>
                  <a:lnTo>
                    <a:pt x="375435" y="573975"/>
                  </a:lnTo>
                  <a:lnTo>
                    <a:pt x="416994" y="573975"/>
                  </a:lnTo>
                  <a:lnTo>
                    <a:pt x="458953" y="573975"/>
                  </a:lnTo>
                  <a:lnTo>
                    <a:pt x="479949" y="576050"/>
                  </a:lnTo>
                  <a:lnTo>
                    <a:pt x="522919" y="584403"/>
                  </a:lnTo>
                  <a:lnTo>
                    <a:pt x="564030" y="587661"/>
                  </a:lnTo>
                  <a:lnTo>
                    <a:pt x="601786" y="587957"/>
                  </a:lnTo>
                  <a:lnTo>
                    <a:pt x="645309" y="587975"/>
                  </a:lnTo>
                  <a:lnTo>
                    <a:pt x="657811" y="587975"/>
                  </a:lnTo>
                  <a:lnTo>
                    <a:pt x="662179" y="585901"/>
                  </a:lnTo>
                  <a:lnTo>
                    <a:pt x="666713" y="583165"/>
                  </a:lnTo>
                  <a:lnTo>
                    <a:pt x="675961" y="581408"/>
                  </a:lnTo>
                  <a:lnTo>
                    <a:pt x="685277" y="581060"/>
                  </a:lnTo>
                  <a:lnTo>
                    <a:pt x="686831" y="580255"/>
                  </a:lnTo>
                  <a:lnTo>
                    <a:pt x="687867" y="578940"/>
                  </a:lnTo>
                  <a:lnTo>
                    <a:pt x="688558" y="577284"/>
                  </a:lnTo>
                  <a:lnTo>
                    <a:pt x="689796" y="576182"/>
                  </a:lnTo>
                  <a:lnTo>
                    <a:pt x="693246" y="574956"/>
                  </a:lnTo>
                  <a:lnTo>
                    <a:pt x="699561" y="574266"/>
                  </a:lnTo>
                  <a:lnTo>
                    <a:pt x="701020" y="573391"/>
                  </a:lnTo>
                  <a:lnTo>
                    <a:pt x="701993" y="572031"/>
                  </a:lnTo>
                  <a:lnTo>
                    <a:pt x="703852" y="568444"/>
                  </a:lnTo>
                  <a:lnTo>
                    <a:pt x="709852" y="561244"/>
                  </a:lnTo>
                  <a:lnTo>
                    <a:pt x="711501" y="554638"/>
                  </a:lnTo>
                  <a:lnTo>
                    <a:pt x="715685" y="548111"/>
                  </a:lnTo>
                  <a:lnTo>
                    <a:pt x="717493" y="538938"/>
                  </a:lnTo>
                  <a:lnTo>
                    <a:pt x="717641" y="536617"/>
                  </a:lnTo>
                  <a:lnTo>
                    <a:pt x="719881" y="531966"/>
                  </a:lnTo>
                  <a:lnTo>
                    <a:pt x="722690" y="527306"/>
                  </a:lnTo>
                  <a:lnTo>
                    <a:pt x="724642" y="519360"/>
                  </a:lnTo>
                  <a:lnTo>
                    <a:pt x="724912" y="508357"/>
                  </a:lnTo>
                  <a:lnTo>
                    <a:pt x="718066" y="476105"/>
                  </a:lnTo>
                  <a:lnTo>
                    <a:pt x="718023" y="473729"/>
                  </a:lnTo>
                  <a:lnTo>
                    <a:pt x="711229" y="442222"/>
                  </a:lnTo>
                  <a:lnTo>
                    <a:pt x="710950" y="403866"/>
                  </a:lnTo>
                  <a:lnTo>
                    <a:pt x="710939" y="361064"/>
                  </a:lnTo>
                  <a:lnTo>
                    <a:pt x="710161" y="342897"/>
                  </a:lnTo>
                  <a:lnTo>
                    <a:pt x="699320" y="299490"/>
                  </a:lnTo>
                  <a:lnTo>
                    <a:pt x="696370" y="282599"/>
                  </a:lnTo>
                  <a:lnTo>
                    <a:pt x="691440" y="273044"/>
                  </a:lnTo>
                  <a:lnTo>
                    <a:pt x="687877" y="239450"/>
                  </a:lnTo>
                  <a:lnTo>
                    <a:pt x="685134" y="233194"/>
                  </a:lnTo>
                  <a:lnTo>
                    <a:pt x="682997" y="193594"/>
                  </a:lnTo>
                  <a:lnTo>
                    <a:pt x="680877" y="172906"/>
                  </a:lnTo>
                  <a:lnTo>
                    <a:pt x="676133" y="142792"/>
                  </a:lnTo>
                  <a:lnTo>
                    <a:pt x="675940" y="99379"/>
                  </a:lnTo>
                  <a:lnTo>
                    <a:pt x="671130" y="92681"/>
                  </a:lnTo>
                  <a:lnTo>
                    <a:pt x="669025" y="84381"/>
                  </a:lnTo>
                  <a:lnTo>
                    <a:pt x="668940" y="77000"/>
                  </a:lnTo>
                  <a:lnTo>
                    <a:pt x="654941" y="76997"/>
                  </a:lnTo>
                </a:path>
              </a:pathLst>
            </a:custGeom>
            <a:ln w="3810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SMARTInkShape-240">
              <a:extLst>
                <a:ext uri="{FF2B5EF4-FFF2-40B4-BE49-F238E27FC236}">
                  <a16:creationId xmlns:a16="http://schemas.microsoft.com/office/drawing/2014/main" id="{92011DDB-12DD-B8AF-713F-AFA6865B88EB}"/>
                </a:ext>
              </a:extLst>
            </p:cNvPr>
            <p:cNvSpPr/>
            <p:nvPr>
              <p:custDataLst>
                <p:tags r:id="rId24"/>
              </p:custDataLst>
            </p:nvPr>
          </p:nvSpPr>
          <p:spPr>
            <a:xfrm>
              <a:off x="1447074" y="3681849"/>
              <a:ext cx="524978" cy="104989"/>
            </a:xfrm>
            <a:custGeom>
              <a:avLst/>
              <a:gdLst/>
              <a:ahLst/>
              <a:cxnLst/>
              <a:rect l="0" t="0" r="0" b="0"/>
              <a:pathLst>
                <a:path w="524978" h="104989">
                  <a:moveTo>
                    <a:pt x="0" y="104988"/>
                  </a:moveTo>
                  <a:lnTo>
                    <a:pt x="0" y="104988"/>
                  </a:lnTo>
                  <a:lnTo>
                    <a:pt x="7432" y="104988"/>
                  </a:lnTo>
                  <a:lnTo>
                    <a:pt x="13155" y="102914"/>
                  </a:lnTo>
                  <a:lnTo>
                    <a:pt x="15770" y="101272"/>
                  </a:lnTo>
                  <a:lnTo>
                    <a:pt x="33465" y="96347"/>
                  </a:lnTo>
                  <a:lnTo>
                    <a:pt x="47744" y="88331"/>
                  </a:lnTo>
                  <a:lnTo>
                    <a:pt x="68065" y="82487"/>
                  </a:lnTo>
                  <a:lnTo>
                    <a:pt x="73805" y="79433"/>
                  </a:lnTo>
                  <a:lnTo>
                    <a:pt x="81408" y="76936"/>
                  </a:lnTo>
                  <a:lnTo>
                    <a:pt x="89365" y="72394"/>
                  </a:lnTo>
                  <a:lnTo>
                    <a:pt x="109007" y="69423"/>
                  </a:lnTo>
                  <a:lnTo>
                    <a:pt x="118866" y="64491"/>
                  </a:lnTo>
                  <a:lnTo>
                    <a:pt x="158780" y="52589"/>
                  </a:lnTo>
                  <a:lnTo>
                    <a:pt x="202509" y="44391"/>
                  </a:lnTo>
                  <a:lnTo>
                    <a:pt x="238355" y="40391"/>
                  </a:lnTo>
                  <a:lnTo>
                    <a:pt x="280865" y="35465"/>
                  </a:lnTo>
                  <a:lnTo>
                    <a:pt x="299173" y="33058"/>
                  </a:lnTo>
                  <a:lnTo>
                    <a:pt x="339026" y="22601"/>
                  </a:lnTo>
                  <a:lnTo>
                    <a:pt x="382359" y="10657"/>
                  </a:lnTo>
                  <a:lnTo>
                    <a:pt x="420366" y="7314"/>
                  </a:lnTo>
                  <a:lnTo>
                    <a:pt x="462819" y="289"/>
                  </a:lnTo>
                  <a:lnTo>
                    <a:pt x="485274" y="0"/>
                  </a:lnTo>
                  <a:lnTo>
                    <a:pt x="489962" y="2070"/>
                  </a:lnTo>
                  <a:lnTo>
                    <a:pt x="494638" y="4805"/>
                  </a:lnTo>
                  <a:lnTo>
                    <a:pt x="503977" y="6560"/>
                  </a:lnTo>
                  <a:lnTo>
                    <a:pt x="513311" y="6907"/>
                  </a:lnTo>
                  <a:lnTo>
                    <a:pt x="514867" y="7713"/>
                  </a:lnTo>
                  <a:lnTo>
                    <a:pt x="515904" y="9028"/>
                  </a:lnTo>
                  <a:lnTo>
                    <a:pt x="516595" y="10683"/>
                  </a:lnTo>
                  <a:lnTo>
                    <a:pt x="517834" y="11786"/>
                  </a:lnTo>
                  <a:lnTo>
                    <a:pt x="524977" y="13992"/>
                  </a:lnTo>
                </a:path>
              </a:pathLst>
            </a:custGeom>
            <a:ln w="3810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SMARTInkShape-241">
              <a:extLst>
                <a:ext uri="{FF2B5EF4-FFF2-40B4-BE49-F238E27FC236}">
                  <a16:creationId xmlns:a16="http://schemas.microsoft.com/office/drawing/2014/main" id="{B9C145C5-64D1-8540-CAA1-E487F3B058E3}"/>
                </a:ext>
              </a:extLst>
            </p:cNvPr>
            <p:cNvSpPr/>
            <p:nvPr>
              <p:custDataLst>
                <p:tags r:id="rId25"/>
              </p:custDataLst>
            </p:nvPr>
          </p:nvSpPr>
          <p:spPr>
            <a:xfrm>
              <a:off x="1510071" y="3765948"/>
              <a:ext cx="293989" cy="19402"/>
            </a:xfrm>
            <a:custGeom>
              <a:avLst/>
              <a:gdLst/>
              <a:ahLst/>
              <a:cxnLst/>
              <a:rect l="0" t="0" r="0" b="0"/>
              <a:pathLst>
                <a:path w="293989" h="19402">
                  <a:moveTo>
                    <a:pt x="0" y="13890"/>
                  </a:moveTo>
                  <a:lnTo>
                    <a:pt x="0" y="13890"/>
                  </a:lnTo>
                  <a:lnTo>
                    <a:pt x="41282" y="4147"/>
                  </a:lnTo>
                  <a:lnTo>
                    <a:pt x="78976" y="450"/>
                  </a:lnTo>
                  <a:lnTo>
                    <a:pt x="114720" y="0"/>
                  </a:lnTo>
                  <a:lnTo>
                    <a:pt x="156897" y="5445"/>
                  </a:lnTo>
                  <a:lnTo>
                    <a:pt x="196247" y="12303"/>
                  </a:lnTo>
                  <a:lnTo>
                    <a:pt x="235939" y="19290"/>
                  </a:lnTo>
                  <a:lnTo>
                    <a:pt x="247189" y="19401"/>
                  </a:lnTo>
                  <a:lnTo>
                    <a:pt x="289926" y="8123"/>
                  </a:lnTo>
                  <a:lnTo>
                    <a:pt x="293988" y="6890"/>
                  </a:lnTo>
                </a:path>
              </a:pathLst>
            </a:custGeom>
            <a:ln w="3810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SMARTInkShape-242">
              <a:extLst>
                <a:ext uri="{FF2B5EF4-FFF2-40B4-BE49-F238E27FC236}">
                  <a16:creationId xmlns:a16="http://schemas.microsoft.com/office/drawing/2014/main" id="{BF0DC3C6-1A18-609B-9F9A-85B487F2DCAD}"/>
                </a:ext>
              </a:extLst>
            </p:cNvPr>
            <p:cNvSpPr/>
            <p:nvPr>
              <p:custDataLst>
                <p:tags r:id="rId26"/>
              </p:custDataLst>
            </p:nvPr>
          </p:nvSpPr>
          <p:spPr>
            <a:xfrm>
              <a:off x="1573071" y="3940831"/>
              <a:ext cx="20998" cy="251989"/>
            </a:xfrm>
            <a:custGeom>
              <a:avLst/>
              <a:gdLst/>
              <a:ahLst/>
              <a:cxnLst/>
              <a:rect l="0" t="0" r="0" b="0"/>
              <a:pathLst>
                <a:path w="20998" h="251989">
                  <a:moveTo>
                    <a:pt x="6997" y="0"/>
                  </a:moveTo>
                  <a:lnTo>
                    <a:pt x="6997" y="0"/>
                  </a:lnTo>
                  <a:lnTo>
                    <a:pt x="7775" y="27245"/>
                  </a:lnTo>
                  <a:lnTo>
                    <a:pt x="13564" y="64822"/>
                  </a:lnTo>
                  <a:lnTo>
                    <a:pt x="13972" y="106074"/>
                  </a:lnTo>
                  <a:lnTo>
                    <a:pt x="13214" y="127619"/>
                  </a:lnTo>
                  <a:lnTo>
                    <a:pt x="1585" y="170832"/>
                  </a:lnTo>
                  <a:lnTo>
                    <a:pt x="703" y="173921"/>
                  </a:lnTo>
                  <a:lnTo>
                    <a:pt x="0" y="209044"/>
                  </a:lnTo>
                  <a:lnTo>
                    <a:pt x="2073" y="215533"/>
                  </a:lnTo>
                  <a:lnTo>
                    <a:pt x="4809" y="221787"/>
                  </a:lnTo>
                  <a:lnTo>
                    <a:pt x="6912" y="247009"/>
                  </a:lnTo>
                  <a:lnTo>
                    <a:pt x="7718" y="248669"/>
                  </a:lnTo>
                  <a:lnTo>
                    <a:pt x="9033" y="249776"/>
                  </a:lnTo>
                  <a:lnTo>
                    <a:pt x="12568" y="251005"/>
                  </a:lnTo>
                  <a:lnTo>
                    <a:pt x="20997" y="251988"/>
                  </a:lnTo>
                </a:path>
              </a:pathLst>
            </a:custGeom>
            <a:ln w="3810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SMARTInkShape-243">
              <a:extLst>
                <a:ext uri="{FF2B5EF4-FFF2-40B4-BE49-F238E27FC236}">
                  <a16:creationId xmlns:a16="http://schemas.microsoft.com/office/drawing/2014/main" id="{77707385-DF1D-F597-40B0-31857D63A1C3}"/>
                </a:ext>
              </a:extLst>
            </p:cNvPr>
            <p:cNvSpPr/>
            <p:nvPr>
              <p:custDataLst>
                <p:tags r:id="rId27"/>
              </p:custDataLst>
            </p:nvPr>
          </p:nvSpPr>
          <p:spPr>
            <a:xfrm>
              <a:off x="1525143" y="3919831"/>
              <a:ext cx="397912" cy="356900"/>
            </a:xfrm>
            <a:custGeom>
              <a:avLst/>
              <a:gdLst/>
              <a:ahLst/>
              <a:cxnLst/>
              <a:rect l="0" t="0" r="0" b="0"/>
              <a:pathLst>
                <a:path w="397912" h="356900">
                  <a:moveTo>
                    <a:pt x="5927" y="21000"/>
                  </a:moveTo>
                  <a:lnTo>
                    <a:pt x="5927" y="21000"/>
                  </a:lnTo>
                  <a:lnTo>
                    <a:pt x="13359" y="21000"/>
                  </a:lnTo>
                  <a:lnTo>
                    <a:pt x="19082" y="18925"/>
                  </a:lnTo>
                  <a:lnTo>
                    <a:pt x="21697" y="17283"/>
                  </a:lnTo>
                  <a:lnTo>
                    <a:pt x="62235" y="12358"/>
                  </a:lnTo>
                  <a:lnTo>
                    <a:pt x="99318" y="4343"/>
                  </a:lnTo>
                  <a:lnTo>
                    <a:pt x="141782" y="571"/>
                  </a:lnTo>
                  <a:lnTo>
                    <a:pt x="184371" y="34"/>
                  </a:lnTo>
                  <a:lnTo>
                    <a:pt x="223221" y="4"/>
                  </a:lnTo>
                  <a:lnTo>
                    <a:pt x="265583" y="0"/>
                  </a:lnTo>
                  <a:lnTo>
                    <a:pt x="309013" y="0"/>
                  </a:lnTo>
                  <a:lnTo>
                    <a:pt x="313810" y="2074"/>
                  </a:lnTo>
                  <a:lnTo>
                    <a:pt x="316178" y="3716"/>
                  </a:lnTo>
                  <a:lnTo>
                    <a:pt x="326943" y="6027"/>
                  </a:lnTo>
                  <a:lnTo>
                    <a:pt x="345133" y="6974"/>
                  </a:lnTo>
                  <a:lnTo>
                    <a:pt x="349307" y="9063"/>
                  </a:lnTo>
                  <a:lnTo>
                    <a:pt x="355526" y="13711"/>
                  </a:lnTo>
                  <a:lnTo>
                    <a:pt x="355798" y="17630"/>
                  </a:lnTo>
                  <a:lnTo>
                    <a:pt x="356614" y="18753"/>
                  </a:lnTo>
                  <a:lnTo>
                    <a:pt x="361929" y="20703"/>
                  </a:lnTo>
                  <a:lnTo>
                    <a:pt x="362475" y="22942"/>
                  </a:lnTo>
                  <a:lnTo>
                    <a:pt x="362912" y="62050"/>
                  </a:lnTo>
                  <a:lnTo>
                    <a:pt x="360838" y="68539"/>
                  </a:lnTo>
                  <a:lnTo>
                    <a:pt x="358101" y="74793"/>
                  </a:lnTo>
                  <a:lnTo>
                    <a:pt x="355969" y="114393"/>
                  </a:lnTo>
                  <a:lnTo>
                    <a:pt x="355915" y="157690"/>
                  </a:lnTo>
                  <a:lnTo>
                    <a:pt x="366340" y="200633"/>
                  </a:lnTo>
                  <a:lnTo>
                    <a:pt x="369984" y="208920"/>
                  </a:lnTo>
                  <a:lnTo>
                    <a:pt x="374513" y="215031"/>
                  </a:lnTo>
                  <a:lnTo>
                    <a:pt x="376201" y="221769"/>
                  </a:lnTo>
                  <a:lnTo>
                    <a:pt x="376818" y="233338"/>
                  </a:lnTo>
                  <a:lnTo>
                    <a:pt x="378944" y="237997"/>
                  </a:lnTo>
                  <a:lnTo>
                    <a:pt x="380599" y="240328"/>
                  </a:lnTo>
                  <a:lnTo>
                    <a:pt x="382930" y="251040"/>
                  </a:lnTo>
                  <a:lnTo>
                    <a:pt x="384495" y="267818"/>
                  </a:lnTo>
                  <a:lnTo>
                    <a:pt x="389413" y="281502"/>
                  </a:lnTo>
                  <a:lnTo>
                    <a:pt x="392541" y="294436"/>
                  </a:lnTo>
                  <a:lnTo>
                    <a:pt x="396320" y="308120"/>
                  </a:lnTo>
                  <a:lnTo>
                    <a:pt x="397911" y="348915"/>
                  </a:lnTo>
                  <a:lnTo>
                    <a:pt x="397133" y="349272"/>
                  </a:lnTo>
                  <a:lnTo>
                    <a:pt x="385971" y="350700"/>
                  </a:lnTo>
                  <a:lnTo>
                    <a:pt x="376858" y="355513"/>
                  </a:lnTo>
                  <a:lnTo>
                    <a:pt x="360576" y="356899"/>
                  </a:lnTo>
                  <a:lnTo>
                    <a:pt x="355911" y="354872"/>
                  </a:lnTo>
                  <a:lnTo>
                    <a:pt x="353578" y="353243"/>
                  </a:lnTo>
                  <a:lnTo>
                    <a:pt x="342863" y="350951"/>
                  </a:lnTo>
                  <a:lnTo>
                    <a:pt x="305134" y="345232"/>
                  </a:lnTo>
                  <a:lnTo>
                    <a:pt x="265757" y="343282"/>
                  </a:lnTo>
                  <a:lnTo>
                    <a:pt x="222992" y="333269"/>
                  </a:lnTo>
                  <a:lnTo>
                    <a:pt x="190674" y="322886"/>
                  </a:lnTo>
                  <a:lnTo>
                    <a:pt x="157667" y="321232"/>
                  </a:lnTo>
                  <a:lnTo>
                    <a:pt x="144324" y="316451"/>
                  </a:lnTo>
                  <a:lnTo>
                    <a:pt x="101379" y="315004"/>
                  </a:lnTo>
                  <a:lnTo>
                    <a:pt x="58223" y="314987"/>
                  </a:lnTo>
                  <a:lnTo>
                    <a:pt x="25428" y="314209"/>
                  </a:lnTo>
                  <a:lnTo>
                    <a:pt x="13349" y="308636"/>
                  </a:lnTo>
                  <a:lnTo>
                    <a:pt x="7059" y="308073"/>
                  </a:lnTo>
                  <a:lnTo>
                    <a:pt x="0" y="301968"/>
                  </a:lnTo>
                  <a:lnTo>
                    <a:pt x="420" y="301641"/>
                  </a:lnTo>
                  <a:lnTo>
                    <a:pt x="9383" y="301013"/>
                  </a:lnTo>
                  <a:lnTo>
                    <a:pt x="10564" y="300227"/>
                  </a:lnTo>
                  <a:lnTo>
                    <a:pt x="11352" y="298925"/>
                  </a:lnTo>
                  <a:lnTo>
                    <a:pt x="12927" y="293988"/>
                  </a:lnTo>
                </a:path>
              </a:pathLst>
            </a:custGeom>
            <a:ln w="3810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SMARTInkShape-244">
              <a:extLst>
                <a:ext uri="{FF2B5EF4-FFF2-40B4-BE49-F238E27FC236}">
                  <a16:creationId xmlns:a16="http://schemas.microsoft.com/office/drawing/2014/main" id="{87ACE2C3-389E-BE09-AD0B-8391A515BCC6}"/>
                </a:ext>
              </a:extLst>
            </p:cNvPr>
            <p:cNvSpPr/>
            <p:nvPr>
              <p:custDataLst>
                <p:tags r:id="rId28"/>
              </p:custDataLst>
            </p:nvPr>
          </p:nvSpPr>
          <p:spPr>
            <a:xfrm>
              <a:off x="1650065" y="3989829"/>
              <a:ext cx="35000" cy="7000"/>
            </a:xfrm>
            <a:custGeom>
              <a:avLst/>
              <a:gdLst/>
              <a:ahLst/>
              <a:cxnLst/>
              <a:rect l="0" t="0" r="0" b="0"/>
              <a:pathLst>
                <a:path w="35000" h="7000">
                  <a:moveTo>
                    <a:pt x="0" y="0"/>
                  </a:moveTo>
                  <a:lnTo>
                    <a:pt x="0" y="0"/>
                  </a:lnTo>
                  <a:lnTo>
                    <a:pt x="3716" y="3715"/>
                  </a:lnTo>
                  <a:lnTo>
                    <a:pt x="9688" y="5539"/>
                  </a:lnTo>
                  <a:lnTo>
                    <a:pt x="34999" y="6999"/>
                  </a:lnTo>
                </a:path>
              </a:pathLst>
            </a:custGeom>
            <a:ln w="3810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SMARTInkShape-245">
              <a:extLst>
                <a:ext uri="{FF2B5EF4-FFF2-40B4-BE49-F238E27FC236}">
                  <a16:creationId xmlns:a16="http://schemas.microsoft.com/office/drawing/2014/main" id="{9C7DCFB4-ADE0-426B-47C2-DA665CE54FD1}"/>
                </a:ext>
              </a:extLst>
            </p:cNvPr>
            <p:cNvSpPr/>
            <p:nvPr>
              <p:custDataLst>
                <p:tags r:id="rId29"/>
              </p:custDataLst>
            </p:nvPr>
          </p:nvSpPr>
          <p:spPr>
            <a:xfrm>
              <a:off x="1783060" y="4003828"/>
              <a:ext cx="7000" cy="14000"/>
            </a:xfrm>
            <a:custGeom>
              <a:avLst/>
              <a:gdLst/>
              <a:ahLst/>
              <a:cxnLst/>
              <a:rect l="0" t="0" r="0" b="0"/>
              <a:pathLst>
                <a:path w="7000" h="14000">
                  <a:moveTo>
                    <a:pt x="0" y="0"/>
                  </a:moveTo>
                  <a:lnTo>
                    <a:pt x="0" y="0"/>
                  </a:lnTo>
                  <a:lnTo>
                    <a:pt x="3715" y="3715"/>
                  </a:lnTo>
                  <a:lnTo>
                    <a:pt x="5540" y="7614"/>
                  </a:lnTo>
                  <a:lnTo>
                    <a:pt x="6999" y="13999"/>
                  </a:lnTo>
                </a:path>
              </a:pathLst>
            </a:custGeom>
            <a:ln w="3810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SMARTInkShape-246">
              <a:extLst>
                <a:ext uri="{FF2B5EF4-FFF2-40B4-BE49-F238E27FC236}">
                  <a16:creationId xmlns:a16="http://schemas.microsoft.com/office/drawing/2014/main" id="{CC86B2FF-1CD0-E8B7-4361-59436CC3D9AB}"/>
                </a:ext>
              </a:extLst>
            </p:cNvPr>
            <p:cNvSpPr/>
            <p:nvPr>
              <p:custDataLst>
                <p:tags r:id="rId30"/>
              </p:custDataLst>
            </p:nvPr>
          </p:nvSpPr>
          <p:spPr>
            <a:xfrm>
              <a:off x="1727062" y="4108823"/>
              <a:ext cx="8751" cy="1"/>
            </a:xfrm>
            <a:custGeom>
              <a:avLst/>
              <a:gdLst/>
              <a:ahLst/>
              <a:cxnLst/>
              <a:rect l="0" t="0" r="0" b="0"/>
              <a:pathLst>
                <a:path w="8751" h="1">
                  <a:moveTo>
                    <a:pt x="0" y="0"/>
                  </a:moveTo>
                  <a:lnTo>
                    <a:pt x="0" y="0"/>
                  </a:lnTo>
                  <a:lnTo>
                    <a:pt x="8750" y="0"/>
                  </a:lnTo>
                </a:path>
              </a:pathLst>
            </a:custGeom>
            <a:ln w="3810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SMARTInkShape-247">
              <a:extLst>
                <a:ext uri="{FF2B5EF4-FFF2-40B4-BE49-F238E27FC236}">
                  <a16:creationId xmlns:a16="http://schemas.microsoft.com/office/drawing/2014/main" id="{E83EC096-0802-204B-B264-44FA010A2AC1}"/>
                </a:ext>
              </a:extLst>
            </p:cNvPr>
            <p:cNvSpPr/>
            <p:nvPr>
              <p:custDataLst>
                <p:tags r:id="rId31"/>
              </p:custDataLst>
            </p:nvPr>
          </p:nvSpPr>
          <p:spPr>
            <a:xfrm>
              <a:off x="1643066" y="4178820"/>
              <a:ext cx="34999" cy="1"/>
            </a:xfrm>
            <a:custGeom>
              <a:avLst/>
              <a:gdLst/>
              <a:ahLst/>
              <a:cxnLst/>
              <a:rect l="0" t="0" r="0" b="0"/>
              <a:pathLst>
                <a:path w="34999" h="1">
                  <a:moveTo>
                    <a:pt x="0" y="0"/>
                  </a:moveTo>
                  <a:lnTo>
                    <a:pt x="0" y="0"/>
                  </a:lnTo>
                  <a:lnTo>
                    <a:pt x="34998" y="0"/>
                  </a:lnTo>
                </a:path>
              </a:pathLst>
            </a:custGeom>
            <a:ln w="3810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SMARTInkShape-248">
              <a:extLst>
                <a:ext uri="{FF2B5EF4-FFF2-40B4-BE49-F238E27FC236}">
                  <a16:creationId xmlns:a16="http://schemas.microsoft.com/office/drawing/2014/main" id="{9840A759-4FE5-8A99-9156-F0065378EACD}"/>
                </a:ext>
              </a:extLst>
            </p:cNvPr>
            <p:cNvSpPr/>
            <p:nvPr>
              <p:custDataLst>
                <p:tags r:id="rId32"/>
              </p:custDataLst>
            </p:nvPr>
          </p:nvSpPr>
          <p:spPr>
            <a:xfrm>
              <a:off x="1797059" y="4157821"/>
              <a:ext cx="7001" cy="21000"/>
            </a:xfrm>
            <a:custGeom>
              <a:avLst/>
              <a:gdLst/>
              <a:ahLst/>
              <a:cxnLst/>
              <a:rect l="0" t="0" r="0" b="0"/>
              <a:pathLst>
                <a:path w="7001" h="21000">
                  <a:moveTo>
                    <a:pt x="7000" y="20999"/>
                  </a:moveTo>
                  <a:lnTo>
                    <a:pt x="7000" y="20999"/>
                  </a:lnTo>
                  <a:lnTo>
                    <a:pt x="7000" y="11257"/>
                  </a:lnTo>
                  <a:lnTo>
                    <a:pt x="4926" y="6818"/>
                  </a:lnTo>
                  <a:lnTo>
                    <a:pt x="0" y="0"/>
                  </a:lnTo>
                </a:path>
              </a:pathLst>
            </a:custGeom>
            <a:ln w="3810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SMARTInkShape-249">
              <a:extLst>
                <a:ext uri="{FF2B5EF4-FFF2-40B4-BE49-F238E27FC236}">
                  <a16:creationId xmlns:a16="http://schemas.microsoft.com/office/drawing/2014/main" id="{E58A8194-1F50-4306-3756-72931C6E7ADB}"/>
                </a:ext>
              </a:extLst>
            </p:cNvPr>
            <p:cNvSpPr/>
            <p:nvPr>
              <p:custDataLst>
                <p:tags r:id="rId33"/>
              </p:custDataLst>
            </p:nvPr>
          </p:nvSpPr>
          <p:spPr>
            <a:xfrm>
              <a:off x="1664065" y="4038826"/>
              <a:ext cx="8750" cy="1"/>
            </a:xfrm>
            <a:custGeom>
              <a:avLst/>
              <a:gdLst/>
              <a:ahLst/>
              <a:cxnLst/>
              <a:rect l="0" t="0" r="0" b="0"/>
              <a:pathLst>
                <a:path w="8750" h="1">
                  <a:moveTo>
                    <a:pt x="0" y="0"/>
                  </a:moveTo>
                  <a:lnTo>
                    <a:pt x="0" y="0"/>
                  </a:lnTo>
                  <a:lnTo>
                    <a:pt x="8749" y="0"/>
                  </a:lnTo>
                </a:path>
              </a:pathLst>
            </a:custGeom>
            <a:ln w="3810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SMARTInkShape-250">
              <a:extLst>
                <a:ext uri="{FF2B5EF4-FFF2-40B4-BE49-F238E27FC236}">
                  <a16:creationId xmlns:a16="http://schemas.microsoft.com/office/drawing/2014/main" id="{E7DF3298-9100-F9EC-1BAE-396157BA2C89}"/>
                </a:ext>
              </a:extLst>
            </p:cNvPr>
            <p:cNvSpPr/>
            <p:nvPr>
              <p:custDataLst>
                <p:tags r:id="rId34"/>
              </p:custDataLst>
            </p:nvPr>
          </p:nvSpPr>
          <p:spPr>
            <a:xfrm>
              <a:off x="1713063" y="3688842"/>
              <a:ext cx="300988" cy="69997"/>
            </a:xfrm>
            <a:custGeom>
              <a:avLst/>
              <a:gdLst/>
              <a:ahLst/>
              <a:cxnLst/>
              <a:rect l="0" t="0" r="0" b="0"/>
              <a:pathLst>
                <a:path w="300988" h="69997">
                  <a:moveTo>
                    <a:pt x="0" y="69996"/>
                  </a:moveTo>
                  <a:lnTo>
                    <a:pt x="0" y="69996"/>
                  </a:lnTo>
                  <a:lnTo>
                    <a:pt x="11176" y="65186"/>
                  </a:lnTo>
                  <a:lnTo>
                    <a:pt x="50452" y="57055"/>
                  </a:lnTo>
                  <a:lnTo>
                    <a:pt x="91124" y="46347"/>
                  </a:lnTo>
                  <a:lnTo>
                    <a:pt x="133625" y="40496"/>
                  </a:lnTo>
                  <a:lnTo>
                    <a:pt x="170450" y="32368"/>
                  </a:lnTo>
                  <a:lnTo>
                    <a:pt x="208460" y="23273"/>
                  </a:lnTo>
                  <a:lnTo>
                    <a:pt x="248460" y="13987"/>
                  </a:lnTo>
                  <a:lnTo>
                    <a:pt x="289000" y="3109"/>
                  </a:lnTo>
                  <a:lnTo>
                    <a:pt x="300987" y="0"/>
                  </a:lnTo>
                </a:path>
              </a:pathLst>
            </a:custGeom>
            <a:ln w="3810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0" name="SMARTInkShape-Group290">
            <a:extLst>
              <a:ext uri="{FF2B5EF4-FFF2-40B4-BE49-F238E27FC236}">
                <a16:creationId xmlns:a16="http://schemas.microsoft.com/office/drawing/2014/main" id="{E7ADDB15-5071-9FC0-F933-82B60F4CEEB4}"/>
              </a:ext>
            </a:extLst>
          </p:cNvPr>
          <p:cNvGrpSpPr/>
          <p:nvPr/>
        </p:nvGrpSpPr>
        <p:grpSpPr>
          <a:xfrm>
            <a:off x="2840022" y="3611844"/>
            <a:ext cx="832871" cy="832940"/>
            <a:chOff x="2840022" y="3611844"/>
            <a:chExt cx="832871" cy="832940"/>
          </a:xfrm>
        </p:grpSpPr>
        <p:sp>
          <p:nvSpPr>
            <p:cNvPr id="26" name="SMARTInkShape-251">
              <a:extLst>
                <a:ext uri="{FF2B5EF4-FFF2-40B4-BE49-F238E27FC236}">
                  <a16:creationId xmlns:a16="http://schemas.microsoft.com/office/drawing/2014/main" id="{3D8730E6-7FE5-FB7E-481E-F72B67BFDC98}"/>
                </a:ext>
              </a:extLst>
            </p:cNvPr>
            <p:cNvSpPr/>
            <p:nvPr>
              <p:custDataLst>
                <p:tags r:id="rId17"/>
              </p:custDataLst>
            </p:nvPr>
          </p:nvSpPr>
          <p:spPr>
            <a:xfrm>
              <a:off x="2840022" y="3611844"/>
              <a:ext cx="643965" cy="184967"/>
            </a:xfrm>
            <a:custGeom>
              <a:avLst/>
              <a:gdLst/>
              <a:ahLst/>
              <a:cxnLst/>
              <a:rect l="0" t="0" r="0" b="0"/>
              <a:pathLst>
                <a:path w="643965" h="184967">
                  <a:moveTo>
                    <a:pt x="643964" y="97996"/>
                  </a:moveTo>
                  <a:lnTo>
                    <a:pt x="643964" y="97996"/>
                  </a:lnTo>
                  <a:lnTo>
                    <a:pt x="627307" y="81339"/>
                  </a:lnTo>
                  <a:lnTo>
                    <a:pt x="620747" y="78928"/>
                  </a:lnTo>
                  <a:lnTo>
                    <a:pt x="608309" y="75495"/>
                  </a:lnTo>
                  <a:lnTo>
                    <a:pt x="566035" y="59051"/>
                  </a:lnTo>
                  <a:lnTo>
                    <a:pt x="551632" y="56601"/>
                  </a:lnTo>
                  <a:lnTo>
                    <a:pt x="543041" y="55488"/>
                  </a:lnTo>
                  <a:lnTo>
                    <a:pt x="520224" y="50007"/>
                  </a:lnTo>
                  <a:lnTo>
                    <a:pt x="478448" y="49016"/>
                  </a:lnTo>
                  <a:lnTo>
                    <a:pt x="445770" y="51073"/>
                  </a:lnTo>
                  <a:lnTo>
                    <a:pt x="402562" y="59425"/>
                  </a:lnTo>
                  <a:lnTo>
                    <a:pt x="363128" y="74728"/>
                  </a:lnTo>
                  <a:lnTo>
                    <a:pt x="320469" y="91000"/>
                  </a:lnTo>
                  <a:lnTo>
                    <a:pt x="278638" y="109663"/>
                  </a:lnTo>
                  <a:lnTo>
                    <a:pt x="269299" y="115885"/>
                  </a:lnTo>
                  <a:lnTo>
                    <a:pt x="259176" y="120455"/>
                  </a:lnTo>
                  <a:lnTo>
                    <a:pt x="253403" y="124901"/>
                  </a:lnTo>
                  <a:lnTo>
                    <a:pt x="248687" y="125671"/>
                  </a:lnTo>
                  <a:lnTo>
                    <a:pt x="247452" y="126557"/>
                  </a:lnTo>
                  <a:lnTo>
                    <a:pt x="246629" y="127925"/>
                  </a:lnTo>
                  <a:lnTo>
                    <a:pt x="245011" y="132907"/>
                  </a:lnTo>
                  <a:lnTo>
                    <a:pt x="238007" y="139969"/>
                  </a:lnTo>
                  <a:lnTo>
                    <a:pt x="234273" y="139987"/>
                  </a:lnTo>
                  <a:lnTo>
                    <a:pt x="233176" y="139212"/>
                  </a:lnTo>
                  <a:lnTo>
                    <a:pt x="232445" y="137917"/>
                  </a:lnTo>
                  <a:lnTo>
                    <a:pt x="231175" y="132865"/>
                  </a:lnTo>
                  <a:lnTo>
                    <a:pt x="231068" y="129567"/>
                  </a:lnTo>
                  <a:lnTo>
                    <a:pt x="230262" y="128377"/>
                  </a:lnTo>
                  <a:lnTo>
                    <a:pt x="228946" y="127582"/>
                  </a:lnTo>
                  <a:lnTo>
                    <a:pt x="224963" y="126309"/>
                  </a:lnTo>
                  <a:lnTo>
                    <a:pt x="220557" y="122372"/>
                  </a:lnTo>
                  <a:lnTo>
                    <a:pt x="218571" y="118422"/>
                  </a:lnTo>
                  <a:lnTo>
                    <a:pt x="217296" y="113266"/>
                  </a:lnTo>
                  <a:lnTo>
                    <a:pt x="212234" y="106658"/>
                  </a:lnTo>
                  <a:lnTo>
                    <a:pt x="209872" y="100131"/>
                  </a:lnTo>
                  <a:lnTo>
                    <a:pt x="197915" y="83985"/>
                  </a:lnTo>
                  <a:lnTo>
                    <a:pt x="197271" y="81656"/>
                  </a:lnTo>
                  <a:lnTo>
                    <a:pt x="192408" y="76994"/>
                  </a:lnTo>
                  <a:lnTo>
                    <a:pt x="151520" y="44332"/>
                  </a:lnTo>
                  <a:lnTo>
                    <a:pt x="110357" y="14000"/>
                  </a:lnTo>
                  <a:lnTo>
                    <a:pt x="101930" y="10111"/>
                  </a:lnTo>
                  <a:lnTo>
                    <a:pt x="85920" y="5541"/>
                  </a:lnTo>
                  <a:lnTo>
                    <a:pt x="80181" y="2463"/>
                  </a:lnTo>
                  <a:lnTo>
                    <a:pt x="70159" y="487"/>
                  </a:lnTo>
                  <a:lnTo>
                    <a:pt x="31684" y="0"/>
                  </a:lnTo>
                  <a:lnTo>
                    <a:pt x="27558" y="2075"/>
                  </a:lnTo>
                  <a:lnTo>
                    <a:pt x="17660" y="10428"/>
                  </a:lnTo>
                  <a:lnTo>
                    <a:pt x="15622" y="14486"/>
                  </a:lnTo>
                  <a:lnTo>
                    <a:pt x="15078" y="16657"/>
                  </a:lnTo>
                  <a:lnTo>
                    <a:pt x="8595" y="28042"/>
                  </a:lnTo>
                  <a:lnTo>
                    <a:pt x="8061" y="30361"/>
                  </a:lnTo>
                  <a:lnTo>
                    <a:pt x="1592" y="42003"/>
                  </a:lnTo>
                  <a:lnTo>
                    <a:pt x="0" y="85272"/>
                  </a:lnTo>
                  <a:lnTo>
                    <a:pt x="9736" y="109980"/>
                  </a:lnTo>
                  <a:lnTo>
                    <a:pt x="23119" y="133037"/>
                  </a:lnTo>
                  <a:lnTo>
                    <a:pt x="45382" y="160366"/>
                  </a:lnTo>
                  <a:lnTo>
                    <a:pt x="70659" y="173948"/>
                  </a:lnTo>
                  <a:lnTo>
                    <a:pt x="97932" y="184966"/>
                  </a:lnTo>
                  <a:lnTo>
                    <a:pt x="100284" y="184753"/>
                  </a:lnTo>
                  <a:lnTo>
                    <a:pt x="103675" y="183219"/>
                  </a:lnTo>
                  <a:lnTo>
                    <a:pt x="118987" y="181993"/>
                  </a:lnTo>
                </a:path>
              </a:pathLst>
            </a:custGeom>
            <a:ln w="3810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SMARTInkShape-252">
              <a:extLst>
                <a:ext uri="{FF2B5EF4-FFF2-40B4-BE49-F238E27FC236}">
                  <a16:creationId xmlns:a16="http://schemas.microsoft.com/office/drawing/2014/main" id="{7B06817A-025C-1F99-79F9-6833EDD32460}"/>
                </a:ext>
              </a:extLst>
            </p:cNvPr>
            <p:cNvSpPr/>
            <p:nvPr>
              <p:custDataLst>
                <p:tags r:id="rId18"/>
              </p:custDataLst>
            </p:nvPr>
          </p:nvSpPr>
          <p:spPr>
            <a:xfrm>
              <a:off x="3497986" y="3660842"/>
              <a:ext cx="174907" cy="188993"/>
            </a:xfrm>
            <a:custGeom>
              <a:avLst/>
              <a:gdLst/>
              <a:ahLst/>
              <a:cxnLst/>
              <a:rect l="0" t="0" r="0" b="0"/>
              <a:pathLst>
                <a:path w="174907" h="188993">
                  <a:moveTo>
                    <a:pt x="0" y="34999"/>
                  </a:moveTo>
                  <a:lnTo>
                    <a:pt x="0" y="34999"/>
                  </a:lnTo>
                  <a:lnTo>
                    <a:pt x="3716" y="31283"/>
                  </a:lnTo>
                  <a:lnTo>
                    <a:pt x="7614" y="29459"/>
                  </a:lnTo>
                  <a:lnTo>
                    <a:pt x="9743" y="28972"/>
                  </a:lnTo>
                  <a:lnTo>
                    <a:pt x="21053" y="22587"/>
                  </a:lnTo>
                  <a:lnTo>
                    <a:pt x="30343" y="21313"/>
                  </a:lnTo>
                  <a:lnTo>
                    <a:pt x="31894" y="20431"/>
                  </a:lnTo>
                  <a:lnTo>
                    <a:pt x="32929" y="19065"/>
                  </a:lnTo>
                  <a:lnTo>
                    <a:pt x="33619" y="17377"/>
                  </a:lnTo>
                  <a:lnTo>
                    <a:pt x="34856" y="16251"/>
                  </a:lnTo>
                  <a:lnTo>
                    <a:pt x="42430" y="12371"/>
                  </a:lnTo>
                  <a:lnTo>
                    <a:pt x="47700" y="8061"/>
                  </a:lnTo>
                  <a:lnTo>
                    <a:pt x="52329" y="7315"/>
                  </a:lnTo>
                  <a:lnTo>
                    <a:pt x="53553" y="6432"/>
                  </a:lnTo>
                  <a:lnTo>
                    <a:pt x="54367" y="5066"/>
                  </a:lnTo>
                  <a:lnTo>
                    <a:pt x="54911" y="3377"/>
                  </a:lnTo>
                  <a:lnTo>
                    <a:pt x="56051" y="2252"/>
                  </a:lnTo>
                  <a:lnTo>
                    <a:pt x="61929" y="297"/>
                  </a:lnTo>
                  <a:lnTo>
                    <a:pt x="103540" y="1"/>
                  </a:lnTo>
                  <a:lnTo>
                    <a:pt x="110325" y="0"/>
                  </a:lnTo>
                  <a:lnTo>
                    <a:pt x="119389" y="5540"/>
                  </a:lnTo>
                  <a:lnTo>
                    <a:pt x="121591" y="6027"/>
                  </a:lnTo>
                  <a:lnTo>
                    <a:pt x="128405" y="10427"/>
                  </a:lnTo>
                  <a:lnTo>
                    <a:pt x="137675" y="18105"/>
                  </a:lnTo>
                  <a:lnTo>
                    <a:pt x="142334" y="19713"/>
                  </a:lnTo>
                  <a:lnTo>
                    <a:pt x="143887" y="20919"/>
                  </a:lnTo>
                  <a:lnTo>
                    <a:pt x="150301" y="30629"/>
                  </a:lnTo>
                  <a:lnTo>
                    <a:pt x="154426" y="33057"/>
                  </a:lnTo>
                  <a:lnTo>
                    <a:pt x="156615" y="33704"/>
                  </a:lnTo>
                  <a:lnTo>
                    <a:pt x="158075" y="34913"/>
                  </a:lnTo>
                  <a:lnTo>
                    <a:pt x="166362" y="49130"/>
                  </a:lnTo>
                  <a:lnTo>
                    <a:pt x="167898" y="61623"/>
                  </a:lnTo>
                  <a:lnTo>
                    <a:pt x="172784" y="68315"/>
                  </a:lnTo>
                  <a:lnTo>
                    <a:pt x="174701" y="75700"/>
                  </a:lnTo>
                  <a:lnTo>
                    <a:pt x="174906" y="84045"/>
                  </a:lnTo>
                  <a:lnTo>
                    <a:pt x="174157" y="86361"/>
                  </a:lnTo>
                  <a:lnTo>
                    <a:pt x="172879" y="87907"/>
                  </a:lnTo>
                  <a:lnTo>
                    <a:pt x="171251" y="88937"/>
                  </a:lnTo>
                  <a:lnTo>
                    <a:pt x="170165" y="90401"/>
                  </a:lnTo>
                  <a:lnTo>
                    <a:pt x="168958" y="94102"/>
                  </a:lnTo>
                  <a:lnTo>
                    <a:pt x="167272" y="109708"/>
                  </a:lnTo>
                  <a:lnTo>
                    <a:pt x="162464" y="119004"/>
                  </a:lnTo>
                  <a:lnTo>
                    <a:pt x="161974" y="121335"/>
                  </a:lnTo>
                  <a:lnTo>
                    <a:pt x="160869" y="122888"/>
                  </a:lnTo>
                  <a:lnTo>
                    <a:pt x="159355" y="123924"/>
                  </a:lnTo>
                  <a:lnTo>
                    <a:pt x="157568" y="124614"/>
                  </a:lnTo>
                  <a:lnTo>
                    <a:pt x="156376" y="125852"/>
                  </a:lnTo>
                  <a:lnTo>
                    <a:pt x="152390" y="133427"/>
                  </a:lnTo>
                  <a:lnTo>
                    <a:pt x="130633" y="156334"/>
                  </a:lnTo>
                  <a:lnTo>
                    <a:pt x="125982" y="158923"/>
                  </a:lnTo>
                  <a:lnTo>
                    <a:pt x="121322" y="160851"/>
                  </a:lnTo>
                  <a:lnTo>
                    <a:pt x="95518" y="178938"/>
                  </a:lnTo>
                  <a:lnTo>
                    <a:pt x="62997" y="188992"/>
                  </a:lnTo>
                </a:path>
              </a:pathLst>
            </a:custGeom>
            <a:ln w="3810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SMARTInkShape-253">
              <a:extLst>
                <a:ext uri="{FF2B5EF4-FFF2-40B4-BE49-F238E27FC236}">
                  <a16:creationId xmlns:a16="http://schemas.microsoft.com/office/drawing/2014/main" id="{61DCB42E-413F-0E96-DCC6-7EE0A91E4826}"/>
                </a:ext>
              </a:extLst>
            </p:cNvPr>
            <p:cNvSpPr/>
            <p:nvPr>
              <p:custDataLst>
                <p:tags r:id="rId19"/>
              </p:custDataLst>
            </p:nvPr>
          </p:nvSpPr>
          <p:spPr>
            <a:xfrm>
              <a:off x="2952027" y="3814836"/>
              <a:ext cx="223974" cy="349986"/>
            </a:xfrm>
            <a:custGeom>
              <a:avLst/>
              <a:gdLst/>
              <a:ahLst/>
              <a:cxnLst/>
              <a:rect l="0" t="0" r="0" b="0"/>
              <a:pathLst>
                <a:path w="223974" h="349986">
                  <a:moveTo>
                    <a:pt x="6982" y="0"/>
                  </a:moveTo>
                  <a:lnTo>
                    <a:pt x="6982" y="0"/>
                  </a:lnTo>
                  <a:lnTo>
                    <a:pt x="20811" y="13828"/>
                  </a:lnTo>
                  <a:lnTo>
                    <a:pt x="20981" y="37648"/>
                  </a:lnTo>
                  <a:lnTo>
                    <a:pt x="18907" y="42139"/>
                  </a:lnTo>
                  <a:lnTo>
                    <a:pt x="16171" y="46727"/>
                  </a:lnTo>
                  <a:lnTo>
                    <a:pt x="14414" y="56010"/>
                  </a:lnTo>
                  <a:lnTo>
                    <a:pt x="14270" y="58339"/>
                  </a:lnTo>
                  <a:lnTo>
                    <a:pt x="12036" y="63001"/>
                  </a:lnTo>
                  <a:lnTo>
                    <a:pt x="9228" y="67665"/>
                  </a:lnTo>
                  <a:lnTo>
                    <a:pt x="7426" y="76997"/>
                  </a:lnTo>
                  <a:lnTo>
                    <a:pt x="7278" y="79330"/>
                  </a:lnTo>
                  <a:lnTo>
                    <a:pt x="5040" y="83996"/>
                  </a:lnTo>
                  <a:lnTo>
                    <a:pt x="3354" y="86329"/>
                  </a:lnTo>
                  <a:lnTo>
                    <a:pt x="982" y="97045"/>
                  </a:lnTo>
                  <a:lnTo>
                    <a:pt x="0" y="137099"/>
                  </a:lnTo>
                  <a:lnTo>
                    <a:pt x="3700" y="174458"/>
                  </a:lnTo>
                  <a:lnTo>
                    <a:pt x="13441" y="195833"/>
                  </a:lnTo>
                  <a:lnTo>
                    <a:pt x="19704" y="203698"/>
                  </a:lnTo>
                  <a:lnTo>
                    <a:pt x="24302" y="207972"/>
                  </a:lnTo>
                  <a:lnTo>
                    <a:pt x="51510" y="247599"/>
                  </a:lnTo>
                  <a:lnTo>
                    <a:pt x="81719" y="289328"/>
                  </a:lnTo>
                  <a:lnTo>
                    <a:pt x="94025" y="302545"/>
                  </a:lnTo>
                  <a:lnTo>
                    <a:pt x="130671" y="324197"/>
                  </a:lnTo>
                  <a:lnTo>
                    <a:pt x="172643" y="338604"/>
                  </a:lnTo>
                  <a:lnTo>
                    <a:pt x="204213" y="348898"/>
                  </a:lnTo>
                  <a:lnTo>
                    <a:pt x="223973" y="349985"/>
                  </a:lnTo>
                </a:path>
              </a:pathLst>
            </a:custGeom>
            <a:ln w="3810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SMARTInkShape-254">
              <a:extLst>
                <a:ext uri="{FF2B5EF4-FFF2-40B4-BE49-F238E27FC236}">
                  <a16:creationId xmlns:a16="http://schemas.microsoft.com/office/drawing/2014/main" id="{A3A0E67D-9C75-4960-E099-5965072E852E}"/>
                </a:ext>
              </a:extLst>
            </p:cNvPr>
            <p:cNvSpPr/>
            <p:nvPr>
              <p:custDataLst>
                <p:tags r:id="rId20"/>
              </p:custDataLst>
            </p:nvPr>
          </p:nvSpPr>
          <p:spPr>
            <a:xfrm>
              <a:off x="2980008" y="4150821"/>
              <a:ext cx="174994" cy="293963"/>
            </a:xfrm>
            <a:custGeom>
              <a:avLst/>
              <a:gdLst/>
              <a:ahLst/>
              <a:cxnLst/>
              <a:rect l="0" t="0" r="0" b="0"/>
              <a:pathLst>
                <a:path w="174994" h="293963">
                  <a:moveTo>
                    <a:pt x="174993" y="0"/>
                  </a:moveTo>
                  <a:lnTo>
                    <a:pt x="174993" y="0"/>
                  </a:lnTo>
                  <a:lnTo>
                    <a:pt x="174992" y="3716"/>
                  </a:lnTo>
                  <a:lnTo>
                    <a:pt x="174215" y="4811"/>
                  </a:lnTo>
                  <a:lnTo>
                    <a:pt x="172919" y="5540"/>
                  </a:lnTo>
                  <a:lnTo>
                    <a:pt x="171277" y="6028"/>
                  </a:lnTo>
                  <a:lnTo>
                    <a:pt x="170182" y="7129"/>
                  </a:lnTo>
                  <a:lnTo>
                    <a:pt x="168018" y="13907"/>
                  </a:lnTo>
                  <a:lnTo>
                    <a:pt x="150573" y="31419"/>
                  </a:lnTo>
                  <a:lnTo>
                    <a:pt x="146511" y="33408"/>
                  </a:lnTo>
                  <a:lnTo>
                    <a:pt x="144339" y="33939"/>
                  </a:lnTo>
                  <a:lnTo>
                    <a:pt x="142890" y="35070"/>
                  </a:lnTo>
                  <a:lnTo>
                    <a:pt x="107066" y="76998"/>
                  </a:lnTo>
                  <a:lnTo>
                    <a:pt x="104490" y="88663"/>
                  </a:lnTo>
                  <a:lnTo>
                    <a:pt x="93080" y="102663"/>
                  </a:lnTo>
                  <a:lnTo>
                    <a:pt x="87034" y="109663"/>
                  </a:lnTo>
                  <a:lnTo>
                    <a:pt x="82523" y="118995"/>
                  </a:lnTo>
                  <a:lnTo>
                    <a:pt x="66051" y="137661"/>
                  </a:lnTo>
                  <a:lnTo>
                    <a:pt x="61526" y="146994"/>
                  </a:lnTo>
                  <a:lnTo>
                    <a:pt x="34987" y="190506"/>
                  </a:lnTo>
                  <a:lnTo>
                    <a:pt x="16073" y="228956"/>
                  </a:lnTo>
                  <a:lnTo>
                    <a:pt x="14144" y="234753"/>
                  </a:lnTo>
                  <a:lnTo>
                    <a:pt x="8094" y="243488"/>
                  </a:lnTo>
                  <a:lnTo>
                    <a:pt x="7096" y="250885"/>
                  </a:lnTo>
                  <a:lnTo>
                    <a:pt x="7008" y="257919"/>
                  </a:lnTo>
                  <a:lnTo>
                    <a:pt x="6228" y="258276"/>
                  </a:lnTo>
                  <a:lnTo>
                    <a:pt x="974" y="258895"/>
                  </a:lnTo>
                  <a:lnTo>
                    <a:pt x="433" y="261021"/>
                  </a:lnTo>
                  <a:lnTo>
                    <a:pt x="0" y="293691"/>
                  </a:lnTo>
                  <a:lnTo>
                    <a:pt x="6027" y="293962"/>
                  </a:lnTo>
                  <a:lnTo>
                    <a:pt x="6352" y="293193"/>
                  </a:lnTo>
                  <a:lnTo>
                    <a:pt x="7776" y="274609"/>
                  </a:lnTo>
                  <a:lnTo>
                    <a:pt x="13999" y="265989"/>
                  </a:lnTo>
                </a:path>
              </a:pathLst>
            </a:custGeom>
            <a:ln w="3810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3" name="SMARTInkShape-Group291">
            <a:extLst>
              <a:ext uri="{FF2B5EF4-FFF2-40B4-BE49-F238E27FC236}">
                <a16:creationId xmlns:a16="http://schemas.microsoft.com/office/drawing/2014/main" id="{562F5060-1C1C-B988-D391-BBFAEE1B6144}"/>
              </a:ext>
            </a:extLst>
          </p:cNvPr>
          <p:cNvGrpSpPr/>
          <p:nvPr/>
        </p:nvGrpSpPr>
        <p:grpSpPr>
          <a:xfrm>
            <a:off x="2784045" y="3877833"/>
            <a:ext cx="1238911" cy="1217863"/>
            <a:chOff x="2784045" y="3877833"/>
            <a:chExt cx="1238911" cy="1217863"/>
          </a:xfrm>
        </p:grpSpPr>
        <p:sp>
          <p:nvSpPr>
            <p:cNvPr id="31" name="SMARTInkShape-255">
              <a:extLst>
                <a:ext uri="{FF2B5EF4-FFF2-40B4-BE49-F238E27FC236}">
                  <a16:creationId xmlns:a16="http://schemas.microsoft.com/office/drawing/2014/main" id="{FF1DE599-492F-638B-5A46-853AF5DAA021}"/>
                </a:ext>
              </a:extLst>
            </p:cNvPr>
            <p:cNvSpPr/>
            <p:nvPr>
              <p:custDataLst>
                <p:tags r:id="rId15"/>
              </p:custDataLst>
            </p:nvPr>
          </p:nvSpPr>
          <p:spPr>
            <a:xfrm>
              <a:off x="2784045" y="4381812"/>
              <a:ext cx="1238911" cy="713884"/>
            </a:xfrm>
            <a:custGeom>
              <a:avLst/>
              <a:gdLst/>
              <a:ahLst/>
              <a:cxnLst/>
              <a:rect l="0" t="0" r="0" b="0"/>
              <a:pathLst>
                <a:path w="1238911" h="713884">
                  <a:moveTo>
                    <a:pt x="153965" y="55997"/>
                  </a:moveTo>
                  <a:lnTo>
                    <a:pt x="153965" y="55997"/>
                  </a:lnTo>
                  <a:lnTo>
                    <a:pt x="150249" y="52281"/>
                  </a:lnTo>
                  <a:lnTo>
                    <a:pt x="148425" y="48383"/>
                  </a:lnTo>
                  <a:lnTo>
                    <a:pt x="147938" y="46255"/>
                  </a:lnTo>
                  <a:lnTo>
                    <a:pt x="143538" y="39543"/>
                  </a:lnTo>
                  <a:lnTo>
                    <a:pt x="123604" y="18663"/>
                  </a:lnTo>
                  <a:lnTo>
                    <a:pt x="118953" y="16071"/>
                  </a:lnTo>
                  <a:lnTo>
                    <a:pt x="93949" y="6951"/>
                  </a:lnTo>
                  <a:lnTo>
                    <a:pt x="84096" y="1603"/>
                  </a:lnTo>
                  <a:lnTo>
                    <a:pt x="42098" y="3"/>
                  </a:lnTo>
                  <a:lnTo>
                    <a:pt x="36378" y="0"/>
                  </a:lnTo>
                  <a:lnTo>
                    <a:pt x="29660" y="4810"/>
                  </a:lnTo>
                  <a:lnTo>
                    <a:pt x="23113" y="7129"/>
                  </a:lnTo>
                  <a:lnTo>
                    <a:pt x="11613" y="16657"/>
                  </a:lnTo>
                  <a:lnTo>
                    <a:pt x="9034" y="21143"/>
                  </a:lnTo>
                  <a:lnTo>
                    <a:pt x="7110" y="25729"/>
                  </a:lnTo>
                  <a:lnTo>
                    <a:pt x="2433" y="32684"/>
                  </a:lnTo>
                  <a:lnTo>
                    <a:pt x="701" y="39670"/>
                  </a:lnTo>
                  <a:lnTo>
                    <a:pt x="0" y="58331"/>
                  </a:lnTo>
                  <a:lnTo>
                    <a:pt x="7102" y="81014"/>
                  </a:lnTo>
                  <a:lnTo>
                    <a:pt x="11590" y="89248"/>
                  </a:lnTo>
                  <a:lnTo>
                    <a:pt x="14043" y="100415"/>
                  </a:lnTo>
                  <a:lnTo>
                    <a:pt x="17373" y="106330"/>
                  </a:lnTo>
                  <a:lnTo>
                    <a:pt x="50990" y="147481"/>
                  </a:lnTo>
                  <a:lnTo>
                    <a:pt x="65988" y="166581"/>
                  </a:lnTo>
                  <a:lnTo>
                    <a:pt x="94834" y="185347"/>
                  </a:lnTo>
                  <a:lnTo>
                    <a:pt x="112269" y="188272"/>
                  </a:lnTo>
                  <a:lnTo>
                    <a:pt x="152980" y="188987"/>
                  </a:lnTo>
                  <a:lnTo>
                    <a:pt x="189186" y="188213"/>
                  </a:lnTo>
                  <a:lnTo>
                    <a:pt x="229378" y="180350"/>
                  </a:lnTo>
                  <a:lnTo>
                    <a:pt x="273042" y="169613"/>
                  </a:lnTo>
                  <a:lnTo>
                    <a:pt x="316171" y="155079"/>
                  </a:lnTo>
                  <a:lnTo>
                    <a:pt x="338261" y="154022"/>
                  </a:lnTo>
                  <a:lnTo>
                    <a:pt x="339827" y="153234"/>
                  </a:lnTo>
                  <a:lnTo>
                    <a:pt x="340870" y="151932"/>
                  </a:lnTo>
                  <a:lnTo>
                    <a:pt x="341566" y="150285"/>
                  </a:lnTo>
                  <a:lnTo>
                    <a:pt x="342808" y="149187"/>
                  </a:lnTo>
                  <a:lnTo>
                    <a:pt x="346261" y="147969"/>
                  </a:lnTo>
                  <a:lnTo>
                    <a:pt x="362949" y="146996"/>
                  </a:lnTo>
                  <a:lnTo>
                    <a:pt x="363284" y="146216"/>
                  </a:lnTo>
                  <a:lnTo>
                    <a:pt x="363867" y="140967"/>
                  </a:lnTo>
                  <a:lnTo>
                    <a:pt x="365990" y="140426"/>
                  </a:lnTo>
                  <a:lnTo>
                    <a:pt x="370955" y="139993"/>
                  </a:lnTo>
                  <a:lnTo>
                    <a:pt x="370955" y="143709"/>
                  </a:lnTo>
                  <a:lnTo>
                    <a:pt x="370177" y="144803"/>
                  </a:lnTo>
                  <a:lnTo>
                    <a:pt x="368882" y="145533"/>
                  </a:lnTo>
                  <a:lnTo>
                    <a:pt x="367240" y="146020"/>
                  </a:lnTo>
                  <a:lnTo>
                    <a:pt x="366145" y="147122"/>
                  </a:lnTo>
                  <a:lnTo>
                    <a:pt x="364244" y="152934"/>
                  </a:lnTo>
                  <a:lnTo>
                    <a:pt x="363956" y="194535"/>
                  </a:lnTo>
                  <a:lnTo>
                    <a:pt x="363956" y="237553"/>
                  </a:lnTo>
                  <a:lnTo>
                    <a:pt x="363956" y="278526"/>
                  </a:lnTo>
                  <a:lnTo>
                    <a:pt x="363956" y="320523"/>
                  </a:lnTo>
                  <a:lnTo>
                    <a:pt x="363956" y="362386"/>
                  </a:lnTo>
                  <a:lnTo>
                    <a:pt x="363956" y="405940"/>
                  </a:lnTo>
                  <a:lnTo>
                    <a:pt x="363956" y="448108"/>
                  </a:lnTo>
                  <a:lnTo>
                    <a:pt x="363956" y="453622"/>
                  </a:lnTo>
                  <a:lnTo>
                    <a:pt x="369982" y="460887"/>
                  </a:lnTo>
                  <a:lnTo>
                    <a:pt x="370948" y="468885"/>
                  </a:lnTo>
                  <a:lnTo>
                    <a:pt x="370955" y="475977"/>
                  </a:lnTo>
                  <a:lnTo>
                    <a:pt x="370955" y="475979"/>
                  </a:lnTo>
                  <a:lnTo>
                    <a:pt x="330494" y="475979"/>
                  </a:lnTo>
                  <a:lnTo>
                    <a:pt x="305913" y="475979"/>
                  </a:lnTo>
                  <a:lnTo>
                    <a:pt x="301086" y="478053"/>
                  </a:lnTo>
                  <a:lnTo>
                    <a:pt x="298710" y="479695"/>
                  </a:lnTo>
                  <a:lnTo>
                    <a:pt x="287935" y="482005"/>
                  </a:lnTo>
                  <a:lnTo>
                    <a:pt x="267709" y="483700"/>
                  </a:lnTo>
                  <a:lnTo>
                    <a:pt x="251993" y="489325"/>
                  </a:lnTo>
                  <a:lnTo>
                    <a:pt x="223690" y="492014"/>
                  </a:lnTo>
                  <a:lnTo>
                    <a:pt x="209882" y="495507"/>
                  </a:lnTo>
                  <a:lnTo>
                    <a:pt x="181957" y="498923"/>
                  </a:lnTo>
                  <a:lnTo>
                    <a:pt x="167962" y="502480"/>
                  </a:lnTo>
                  <a:lnTo>
                    <a:pt x="145410" y="504558"/>
                  </a:lnTo>
                  <a:lnTo>
                    <a:pt x="103484" y="522536"/>
                  </a:lnTo>
                  <a:lnTo>
                    <a:pt x="98824" y="525032"/>
                  </a:lnTo>
                  <a:lnTo>
                    <a:pt x="92864" y="529573"/>
                  </a:lnTo>
                  <a:lnTo>
                    <a:pt x="88440" y="530909"/>
                  </a:lnTo>
                  <a:lnTo>
                    <a:pt x="86949" y="532042"/>
                  </a:lnTo>
                  <a:lnTo>
                    <a:pt x="64326" y="558601"/>
                  </a:lnTo>
                  <a:lnTo>
                    <a:pt x="63571" y="561439"/>
                  </a:lnTo>
                  <a:lnTo>
                    <a:pt x="62979" y="590045"/>
                  </a:lnTo>
                  <a:lnTo>
                    <a:pt x="63754" y="591688"/>
                  </a:lnTo>
                  <a:lnTo>
                    <a:pt x="65048" y="592782"/>
                  </a:lnTo>
                  <a:lnTo>
                    <a:pt x="68560" y="594778"/>
                  </a:lnTo>
                  <a:lnTo>
                    <a:pt x="72713" y="598257"/>
                  </a:lnTo>
                  <a:lnTo>
                    <a:pt x="75077" y="602396"/>
                  </a:lnTo>
                  <a:lnTo>
                    <a:pt x="93390" y="641767"/>
                  </a:lnTo>
                  <a:lnTo>
                    <a:pt x="108239" y="664362"/>
                  </a:lnTo>
                  <a:lnTo>
                    <a:pt x="144669" y="694124"/>
                  </a:lnTo>
                  <a:lnTo>
                    <a:pt x="154926" y="698238"/>
                  </a:lnTo>
                  <a:lnTo>
                    <a:pt x="197600" y="699963"/>
                  </a:lnTo>
                  <a:lnTo>
                    <a:pt x="238947" y="699969"/>
                  </a:lnTo>
                  <a:lnTo>
                    <a:pt x="281477" y="699969"/>
                  </a:lnTo>
                  <a:lnTo>
                    <a:pt x="304759" y="699191"/>
                  </a:lnTo>
                  <a:lnTo>
                    <a:pt x="347908" y="686531"/>
                  </a:lnTo>
                  <a:lnTo>
                    <a:pt x="350924" y="686344"/>
                  </a:lnTo>
                  <a:lnTo>
                    <a:pt x="356349" y="684063"/>
                  </a:lnTo>
                  <a:lnTo>
                    <a:pt x="361352" y="681234"/>
                  </a:lnTo>
                  <a:lnTo>
                    <a:pt x="389744" y="672678"/>
                  </a:lnTo>
                  <a:lnTo>
                    <a:pt x="402015" y="671402"/>
                  </a:lnTo>
                  <a:lnTo>
                    <a:pt x="424246" y="666471"/>
                  </a:lnTo>
                  <a:lnTo>
                    <a:pt x="461595" y="659580"/>
                  </a:lnTo>
                  <a:lnTo>
                    <a:pt x="503141" y="651053"/>
                  </a:lnTo>
                  <a:lnTo>
                    <a:pt x="543492" y="634550"/>
                  </a:lnTo>
                  <a:lnTo>
                    <a:pt x="564857" y="628501"/>
                  </a:lnTo>
                  <a:lnTo>
                    <a:pt x="570684" y="625430"/>
                  </a:lnTo>
                  <a:lnTo>
                    <a:pt x="578338" y="622924"/>
                  </a:lnTo>
                  <a:lnTo>
                    <a:pt x="585531" y="618378"/>
                  </a:lnTo>
                  <a:lnTo>
                    <a:pt x="593553" y="616290"/>
                  </a:lnTo>
                  <a:lnTo>
                    <a:pt x="600259" y="611225"/>
                  </a:lnTo>
                  <a:lnTo>
                    <a:pt x="606803" y="608862"/>
                  </a:lnTo>
                  <a:lnTo>
                    <a:pt x="614588" y="603035"/>
                  </a:lnTo>
                  <a:lnTo>
                    <a:pt x="615342" y="600370"/>
                  </a:lnTo>
                  <a:lnTo>
                    <a:pt x="615542" y="598572"/>
                  </a:lnTo>
                  <a:lnTo>
                    <a:pt x="616454" y="597372"/>
                  </a:lnTo>
                  <a:lnTo>
                    <a:pt x="625652" y="591574"/>
                  </a:lnTo>
                  <a:lnTo>
                    <a:pt x="628037" y="587500"/>
                  </a:lnTo>
                  <a:lnTo>
                    <a:pt x="629875" y="583098"/>
                  </a:lnTo>
                  <a:lnTo>
                    <a:pt x="634504" y="576246"/>
                  </a:lnTo>
                  <a:lnTo>
                    <a:pt x="636999" y="569290"/>
                  </a:lnTo>
                  <a:lnTo>
                    <a:pt x="641540" y="562303"/>
                  </a:lnTo>
                  <a:lnTo>
                    <a:pt x="649321" y="543498"/>
                  </a:lnTo>
                  <a:lnTo>
                    <a:pt x="655044" y="534181"/>
                  </a:lnTo>
                  <a:lnTo>
                    <a:pt x="664461" y="492010"/>
                  </a:lnTo>
                  <a:lnTo>
                    <a:pt x="665719" y="449600"/>
                  </a:lnTo>
                  <a:lnTo>
                    <a:pt x="671294" y="429969"/>
                  </a:lnTo>
                  <a:lnTo>
                    <a:pt x="671935" y="403657"/>
                  </a:lnTo>
                  <a:lnTo>
                    <a:pt x="674013" y="398986"/>
                  </a:lnTo>
                  <a:lnTo>
                    <a:pt x="676751" y="394317"/>
                  </a:lnTo>
                  <a:lnTo>
                    <a:pt x="678509" y="384983"/>
                  </a:lnTo>
                  <a:lnTo>
                    <a:pt x="678654" y="382650"/>
                  </a:lnTo>
                  <a:lnTo>
                    <a:pt x="680888" y="377983"/>
                  </a:lnTo>
                  <a:lnTo>
                    <a:pt x="683696" y="373317"/>
                  </a:lnTo>
                  <a:lnTo>
                    <a:pt x="686055" y="366318"/>
                  </a:lnTo>
                  <a:lnTo>
                    <a:pt x="690556" y="359317"/>
                  </a:lnTo>
                  <a:lnTo>
                    <a:pt x="692628" y="351368"/>
                  </a:lnTo>
                  <a:lnTo>
                    <a:pt x="699939" y="342987"/>
                  </a:lnTo>
                  <a:lnTo>
                    <a:pt x="699942" y="342985"/>
                  </a:lnTo>
                  <a:lnTo>
                    <a:pt x="699941" y="384996"/>
                  </a:lnTo>
                  <a:lnTo>
                    <a:pt x="699164" y="422458"/>
                  </a:lnTo>
                  <a:lnTo>
                    <a:pt x="693915" y="436026"/>
                  </a:lnTo>
                  <a:lnTo>
                    <a:pt x="692356" y="450400"/>
                  </a:lnTo>
                  <a:lnTo>
                    <a:pt x="687439" y="463610"/>
                  </a:lnTo>
                  <a:lnTo>
                    <a:pt x="685981" y="504020"/>
                  </a:lnTo>
                  <a:lnTo>
                    <a:pt x="685943" y="545976"/>
                  </a:lnTo>
                  <a:lnTo>
                    <a:pt x="686721" y="569309"/>
                  </a:lnTo>
                  <a:lnTo>
                    <a:pt x="691969" y="585209"/>
                  </a:lnTo>
                  <a:lnTo>
                    <a:pt x="697560" y="593015"/>
                  </a:lnTo>
                  <a:lnTo>
                    <a:pt x="698883" y="597474"/>
                  </a:lnTo>
                  <a:lnTo>
                    <a:pt x="700014" y="598974"/>
                  </a:lnTo>
                  <a:lnTo>
                    <a:pt x="704543" y="601862"/>
                  </a:lnTo>
                  <a:lnTo>
                    <a:pt x="712874" y="614677"/>
                  </a:lnTo>
                  <a:lnTo>
                    <a:pt x="724341" y="626366"/>
                  </a:lnTo>
                  <a:lnTo>
                    <a:pt x="728415" y="628369"/>
                  </a:lnTo>
                  <a:lnTo>
                    <a:pt x="733652" y="629655"/>
                  </a:lnTo>
                  <a:lnTo>
                    <a:pt x="738274" y="633594"/>
                  </a:lnTo>
                  <a:lnTo>
                    <a:pt x="744458" y="635471"/>
                  </a:lnTo>
                  <a:lnTo>
                    <a:pt x="760016" y="637552"/>
                  </a:lnTo>
                  <a:lnTo>
                    <a:pt x="769823" y="642473"/>
                  </a:lnTo>
                  <a:lnTo>
                    <a:pt x="781589" y="644553"/>
                  </a:lnTo>
                  <a:lnTo>
                    <a:pt x="789378" y="648724"/>
                  </a:lnTo>
                  <a:lnTo>
                    <a:pt x="816411" y="651692"/>
                  </a:lnTo>
                  <a:lnTo>
                    <a:pt x="824324" y="655765"/>
                  </a:lnTo>
                  <a:lnTo>
                    <a:pt x="867987" y="657933"/>
                  </a:lnTo>
                  <a:lnTo>
                    <a:pt x="876513" y="658732"/>
                  </a:lnTo>
                  <a:lnTo>
                    <a:pt x="890397" y="663507"/>
                  </a:lnTo>
                  <a:lnTo>
                    <a:pt x="932673" y="664913"/>
                  </a:lnTo>
                  <a:lnTo>
                    <a:pt x="947088" y="665731"/>
                  </a:lnTo>
                  <a:lnTo>
                    <a:pt x="989258" y="682940"/>
                  </a:lnTo>
                  <a:lnTo>
                    <a:pt x="1021928" y="693407"/>
                  </a:lnTo>
                  <a:lnTo>
                    <a:pt x="1033853" y="698025"/>
                  </a:lnTo>
                  <a:lnTo>
                    <a:pt x="1047320" y="700490"/>
                  </a:lnTo>
                  <a:lnTo>
                    <a:pt x="1055508" y="705962"/>
                  </a:lnTo>
                  <a:lnTo>
                    <a:pt x="1062234" y="706770"/>
                  </a:lnTo>
                  <a:lnTo>
                    <a:pt x="1073343" y="706943"/>
                  </a:lnTo>
                  <a:lnTo>
                    <a:pt x="1077963" y="709032"/>
                  </a:lnTo>
                  <a:lnTo>
                    <a:pt x="1082609" y="711775"/>
                  </a:lnTo>
                  <a:lnTo>
                    <a:pt x="1090545" y="713679"/>
                  </a:lnTo>
                  <a:lnTo>
                    <a:pt x="1095232" y="713883"/>
                  </a:lnTo>
                  <a:lnTo>
                    <a:pt x="1099356" y="711856"/>
                  </a:lnTo>
                  <a:lnTo>
                    <a:pt x="1103784" y="709141"/>
                  </a:lnTo>
                  <a:lnTo>
                    <a:pt x="1112961" y="707398"/>
                  </a:lnTo>
                  <a:lnTo>
                    <a:pt x="1151228" y="706970"/>
                  </a:lnTo>
                  <a:lnTo>
                    <a:pt x="1155355" y="704895"/>
                  </a:lnTo>
                  <a:lnTo>
                    <a:pt x="1159781" y="702158"/>
                  </a:lnTo>
                  <a:lnTo>
                    <a:pt x="1168958" y="700401"/>
                  </a:lnTo>
                  <a:lnTo>
                    <a:pt x="1181540" y="699994"/>
                  </a:lnTo>
                  <a:lnTo>
                    <a:pt x="1188827" y="693945"/>
                  </a:lnTo>
                  <a:lnTo>
                    <a:pt x="1193312" y="693258"/>
                  </a:lnTo>
                  <a:lnTo>
                    <a:pt x="1194515" y="692384"/>
                  </a:lnTo>
                  <a:lnTo>
                    <a:pt x="1195316" y="691024"/>
                  </a:lnTo>
                  <a:lnTo>
                    <a:pt x="1195851" y="689340"/>
                  </a:lnTo>
                  <a:lnTo>
                    <a:pt x="1196985" y="688216"/>
                  </a:lnTo>
                  <a:lnTo>
                    <a:pt x="1200319" y="686969"/>
                  </a:lnTo>
                  <a:lnTo>
                    <a:pt x="1201519" y="685858"/>
                  </a:lnTo>
                  <a:lnTo>
                    <a:pt x="1202852" y="682549"/>
                  </a:lnTo>
                  <a:lnTo>
                    <a:pt x="1203986" y="681357"/>
                  </a:lnTo>
                  <a:lnTo>
                    <a:pt x="1207320" y="680031"/>
                  </a:lnTo>
                  <a:lnTo>
                    <a:pt x="1208519" y="678900"/>
                  </a:lnTo>
                  <a:lnTo>
                    <a:pt x="1209852" y="675568"/>
                  </a:lnTo>
                  <a:lnTo>
                    <a:pt x="1210986" y="674369"/>
                  </a:lnTo>
                  <a:lnTo>
                    <a:pt x="1214319" y="673037"/>
                  </a:lnTo>
                  <a:lnTo>
                    <a:pt x="1215519" y="671904"/>
                  </a:lnTo>
                  <a:lnTo>
                    <a:pt x="1216852" y="668570"/>
                  </a:lnTo>
                  <a:lnTo>
                    <a:pt x="1217986" y="667370"/>
                  </a:lnTo>
                  <a:lnTo>
                    <a:pt x="1221319" y="666036"/>
                  </a:lnTo>
                  <a:lnTo>
                    <a:pt x="1222519" y="664904"/>
                  </a:lnTo>
                  <a:lnTo>
                    <a:pt x="1230319" y="650831"/>
                  </a:lnTo>
                  <a:lnTo>
                    <a:pt x="1232485" y="639287"/>
                  </a:lnTo>
                  <a:lnTo>
                    <a:pt x="1237417" y="629969"/>
                  </a:lnTo>
                  <a:lnTo>
                    <a:pt x="1238910" y="606554"/>
                  </a:lnTo>
                  <a:lnTo>
                    <a:pt x="1236840" y="601936"/>
                  </a:lnTo>
                  <a:lnTo>
                    <a:pt x="1234106" y="597290"/>
                  </a:lnTo>
                  <a:lnTo>
                    <a:pt x="1232890" y="592633"/>
                  </a:lnTo>
                  <a:lnTo>
                    <a:pt x="1231789" y="591080"/>
                  </a:lnTo>
                  <a:lnTo>
                    <a:pt x="1230277" y="590044"/>
                  </a:lnTo>
                  <a:lnTo>
                    <a:pt x="1226523" y="588116"/>
                  </a:lnTo>
                  <a:lnTo>
                    <a:pt x="1206234" y="570030"/>
                  </a:lnTo>
                  <a:lnTo>
                    <a:pt x="1201578" y="568332"/>
                  </a:lnTo>
                  <a:lnTo>
                    <a:pt x="1200025" y="567103"/>
                  </a:lnTo>
                  <a:lnTo>
                    <a:pt x="1197062" y="562432"/>
                  </a:lnTo>
                  <a:lnTo>
                    <a:pt x="1184284" y="555381"/>
                  </a:lnTo>
                  <a:lnTo>
                    <a:pt x="1173387" y="552911"/>
                  </a:lnTo>
                  <a:lnTo>
                    <a:pt x="1162343" y="547577"/>
                  </a:lnTo>
                  <a:lnTo>
                    <a:pt x="1143302" y="540043"/>
                  </a:lnTo>
                  <a:lnTo>
                    <a:pt x="1130216" y="534377"/>
                  </a:lnTo>
                  <a:lnTo>
                    <a:pt x="1090441" y="525450"/>
                  </a:lnTo>
                  <a:lnTo>
                    <a:pt x="1082710" y="524410"/>
                  </a:lnTo>
                  <a:lnTo>
                    <a:pt x="1069336" y="519478"/>
                  </a:lnTo>
                  <a:lnTo>
                    <a:pt x="1026603" y="517979"/>
                  </a:lnTo>
                  <a:lnTo>
                    <a:pt x="1005595" y="517977"/>
                  </a:lnTo>
                  <a:lnTo>
                    <a:pt x="1000929" y="515903"/>
                  </a:lnTo>
                  <a:lnTo>
                    <a:pt x="995312" y="511951"/>
                  </a:lnTo>
                  <a:lnTo>
                    <a:pt x="988023" y="511063"/>
                  </a:lnTo>
                  <a:lnTo>
                    <a:pt x="980998" y="504959"/>
                  </a:lnTo>
                  <a:lnTo>
                    <a:pt x="973997" y="504063"/>
                  </a:lnTo>
                  <a:lnTo>
                    <a:pt x="966997" y="497959"/>
                  </a:lnTo>
                  <a:lnTo>
                    <a:pt x="966023" y="491037"/>
                  </a:lnTo>
                  <a:lnTo>
                    <a:pt x="965932" y="479578"/>
                  </a:lnTo>
                  <a:lnTo>
                    <a:pt x="968005" y="475505"/>
                  </a:lnTo>
                  <a:lnTo>
                    <a:pt x="970741" y="471101"/>
                  </a:lnTo>
                  <a:lnTo>
                    <a:pt x="972497" y="461938"/>
                  </a:lnTo>
                  <a:lnTo>
                    <a:pt x="972929" y="421537"/>
                  </a:lnTo>
                  <a:lnTo>
                    <a:pt x="972151" y="410504"/>
                  </a:lnTo>
                  <a:lnTo>
                    <a:pt x="966903" y="396937"/>
                  </a:lnTo>
                  <a:lnTo>
                    <a:pt x="965209" y="373205"/>
                  </a:lnTo>
                  <a:lnTo>
                    <a:pt x="952990" y="331002"/>
                  </a:lnTo>
                  <a:lnTo>
                    <a:pt x="950327" y="323919"/>
                  </a:lnTo>
                  <a:lnTo>
                    <a:pt x="947330" y="318179"/>
                  </a:lnTo>
                  <a:lnTo>
                    <a:pt x="944863" y="310574"/>
                  </a:lnTo>
                  <a:lnTo>
                    <a:pt x="932865" y="294002"/>
                  </a:lnTo>
                  <a:lnTo>
                    <a:pt x="930409" y="282322"/>
                  </a:lnTo>
                  <a:lnTo>
                    <a:pt x="918839" y="265988"/>
                  </a:lnTo>
                  <a:lnTo>
                    <a:pt x="916405" y="254322"/>
                  </a:lnTo>
                  <a:lnTo>
                    <a:pt x="911442" y="244989"/>
                  </a:lnTo>
                  <a:lnTo>
                    <a:pt x="909354" y="233323"/>
                  </a:lnTo>
                  <a:lnTo>
                    <a:pt x="905181" y="225546"/>
                  </a:lnTo>
                  <a:lnTo>
                    <a:pt x="902821" y="215290"/>
                  </a:lnTo>
                  <a:lnTo>
                    <a:pt x="901303" y="213523"/>
                  </a:lnTo>
                  <a:lnTo>
                    <a:pt x="899513" y="212345"/>
                  </a:lnTo>
                  <a:lnTo>
                    <a:pt x="898320" y="210782"/>
                  </a:lnTo>
                  <a:lnTo>
                    <a:pt x="896994" y="206972"/>
                  </a:lnTo>
                  <a:lnTo>
                    <a:pt x="895365" y="198189"/>
                  </a:lnTo>
                  <a:lnTo>
                    <a:pt x="889230" y="189396"/>
                  </a:lnTo>
                  <a:lnTo>
                    <a:pt x="888933" y="174997"/>
                  </a:lnTo>
                  <a:lnTo>
                    <a:pt x="888934" y="174995"/>
                  </a:lnTo>
                  <a:lnTo>
                    <a:pt x="888933" y="174994"/>
                  </a:lnTo>
                  <a:lnTo>
                    <a:pt x="888934" y="174992"/>
                  </a:lnTo>
                </a:path>
              </a:pathLst>
            </a:custGeom>
            <a:ln w="3810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SMARTInkShape-256">
              <a:extLst>
                <a:ext uri="{FF2B5EF4-FFF2-40B4-BE49-F238E27FC236}">
                  <a16:creationId xmlns:a16="http://schemas.microsoft.com/office/drawing/2014/main" id="{0AB9D2DF-95C0-622D-1D78-3F766D964596}"/>
                </a:ext>
              </a:extLst>
            </p:cNvPr>
            <p:cNvSpPr/>
            <p:nvPr>
              <p:custDataLst>
                <p:tags r:id="rId16"/>
              </p:custDataLst>
            </p:nvPr>
          </p:nvSpPr>
          <p:spPr>
            <a:xfrm>
              <a:off x="3560983" y="3877833"/>
              <a:ext cx="62999" cy="349986"/>
            </a:xfrm>
            <a:custGeom>
              <a:avLst/>
              <a:gdLst/>
              <a:ahLst/>
              <a:cxnLst/>
              <a:rect l="0" t="0" r="0" b="0"/>
              <a:pathLst>
                <a:path w="62999" h="349986">
                  <a:moveTo>
                    <a:pt x="7000" y="0"/>
                  </a:moveTo>
                  <a:lnTo>
                    <a:pt x="7000" y="0"/>
                  </a:lnTo>
                  <a:lnTo>
                    <a:pt x="7000" y="13999"/>
                  </a:lnTo>
                  <a:lnTo>
                    <a:pt x="4" y="13999"/>
                  </a:lnTo>
                  <a:lnTo>
                    <a:pt x="0" y="13999"/>
                  </a:lnTo>
                  <a:lnTo>
                    <a:pt x="3716" y="17715"/>
                  </a:lnTo>
                  <a:lnTo>
                    <a:pt x="7614" y="19540"/>
                  </a:lnTo>
                  <a:lnTo>
                    <a:pt x="9743" y="20026"/>
                  </a:lnTo>
                  <a:lnTo>
                    <a:pt x="11161" y="21129"/>
                  </a:lnTo>
                  <a:lnTo>
                    <a:pt x="12738" y="24427"/>
                  </a:lnTo>
                  <a:lnTo>
                    <a:pt x="13936" y="25617"/>
                  </a:lnTo>
                  <a:lnTo>
                    <a:pt x="23632" y="31402"/>
                  </a:lnTo>
                  <a:lnTo>
                    <a:pt x="26058" y="35473"/>
                  </a:lnTo>
                  <a:lnTo>
                    <a:pt x="27914" y="39876"/>
                  </a:lnTo>
                  <a:lnTo>
                    <a:pt x="40055" y="56010"/>
                  </a:lnTo>
                  <a:lnTo>
                    <a:pt x="41912" y="60670"/>
                  </a:lnTo>
                  <a:lnTo>
                    <a:pt x="46553" y="67665"/>
                  </a:lnTo>
                  <a:lnTo>
                    <a:pt x="48273" y="74664"/>
                  </a:lnTo>
                  <a:lnTo>
                    <a:pt x="48676" y="79330"/>
                  </a:lnTo>
                  <a:lnTo>
                    <a:pt x="50929" y="83997"/>
                  </a:lnTo>
                  <a:lnTo>
                    <a:pt x="53746" y="88664"/>
                  </a:lnTo>
                  <a:lnTo>
                    <a:pt x="55553" y="97996"/>
                  </a:lnTo>
                  <a:lnTo>
                    <a:pt x="55701" y="100329"/>
                  </a:lnTo>
                  <a:lnTo>
                    <a:pt x="57940" y="104996"/>
                  </a:lnTo>
                  <a:lnTo>
                    <a:pt x="61999" y="110613"/>
                  </a:lnTo>
                  <a:lnTo>
                    <a:pt x="62800" y="117310"/>
                  </a:lnTo>
                  <a:lnTo>
                    <a:pt x="62997" y="160957"/>
                  </a:lnTo>
                  <a:lnTo>
                    <a:pt x="62998" y="170319"/>
                  </a:lnTo>
                  <a:lnTo>
                    <a:pt x="60923" y="174989"/>
                  </a:lnTo>
                  <a:lnTo>
                    <a:pt x="58187" y="179657"/>
                  </a:lnTo>
                  <a:lnTo>
                    <a:pt x="56431" y="188991"/>
                  </a:lnTo>
                  <a:lnTo>
                    <a:pt x="55277" y="201436"/>
                  </a:lnTo>
                  <a:lnTo>
                    <a:pt x="49979" y="218351"/>
                  </a:lnTo>
                  <a:lnTo>
                    <a:pt x="49084" y="229522"/>
                  </a:lnTo>
                  <a:lnTo>
                    <a:pt x="42978" y="242915"/>
                  </a:lnTo>
                  <a:lnTo>
                    <a:pt x="37382" y="250168"/>
                  </a:lnTo>
                  <a:lnTo>
                    <a:pt x="34927" y="256807"/>
                  </a:lnTo>
                  <a:lnTo>
                    <a:pt x="30397" y="263700"/>
                  </a:lnTo>
                  <a:lnTo>
                    <a:pt x="27932" y="270669"/>
                  </a:lnTo>
                  <a:lnTo>
                    <a:pt x="23399" y="277659"/>
                  </a:lnTo>
                  <a:lnTo>
                    <a:pt x="21710" y="284656"/>
                  </a:lnTo>
                  <a:lnTo>
                    <a:pt x="21315" y="289322"/>
                  </a:lnTo>
                  <a:lnTo>
                    <a:pt x="19066" y="293987"/>
                  </a:lnTo>
                  <a:lnTo>
                    <a:pt x="16251" y="298654"/>
                  </a:lnTo>
                  <a:lnTo>
                    <a:pt x="14296" y="306604"/>
                  </a:lnTo>
                  <a:lnTo>
                    <a:pt x="14026" y="317608"/>
                  </a:lnTo>
                  <a:lnTo>
                    <a:pt x="11937" y="322115"/>
                  </a:lnTo>
                  <a:lnTo>
                    <a:pt x="9194" y="326710"/>
                  </a:lnTo>
                  <a:lnTo>
                    <a:pt x="7433" y="335997"/>
                  </a:lnTo>
                  <a:lnTo>
                    <a:pt x="7000" y="349985"/>
                  </a:lnTo>
                </a:path>
              </a:pathLst>
            </a:custGeom>
            <a:ln w="3810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4" name="SMARTInkShape-257">
            <a:extLst>
              <a:ext uri="{FF2B5EF4-FFF2-40B4-BE49-F238E27FC236}">
                <a16:creationId xmlns:a16="http://schemas.microsoft.com/office/drawing/2014/main" id="{AD9E7FA9-87B2-C410-EEBA-AF827BB4CC2E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3553983" y="4199819"/>
            <a:ext cx="573976" cy="384985"/>
          </a:xfrm>
          <a:custGeom>
            <a:avLst/>
            <a:gdLst/>
            <a:ahLst/>
            <a:cxnLst/>
            <a:rect l="0" t="0" r="0" b="0"/>
            <a:pathLst>
              <a:path w="573976" h="384985">
                <a:moveTo>
                  <a:pt x="0" y="0"/>
                </a:moveTo>
                <a:lnTo>
                  <a:pt x="0" y="0"/>
                </a:lnTo>
                <a:lnTo>
                  <a:pt x="43154" y="26594"/>
                </a:lnTo>
                <a:lnTo>
                  <a:pt x="84098" y="47415"/>
                </a:lnTo>
                <a:lnTo>
                  <a:pt x="118389" y="60785"/>
                </a:lnTo>
                <a:lnTo>
                  <a:pt x="132816" y="64416"/>
                </a:lnTo>
                <a:lnTo>
                  <a:pt x="146941" y="68343"/>
                </a:lnTo>
                <a:lnTo>
                  <a:pt x="161934" y="69670"/>
                </a:lnTo>
                <a:lnTo>
                  <a:pt x="163954" y="70557"/>
                </a:lnTo>
                <a:lnTo>
                  <a:pt x="165300" y="71926"/>
                </a:lnTo>
                <a:lnTo>
                  <a:pt x="166198" y="73617"/>
                </a:lnTo>
                <a:lnTo>
                  <a:pt x="167574" y="74743"/>
                </a:lnTo>
                <a:lnTo>
                  <a:pt x="171178" y="75995"/>
                </a:lnTo>
                <a:lnTo>
                  <a:pt x="186708" y="77716"/>
                </a:lnTo>
                <a:lnTo>
                  <a:pt x="194451" y="81790"/>
                </a:lnTo>
                <a:lnTo>
                  <a:pt x="233861" y="93556"/>
                </a:lnTo>
                <a:lnTo>
                  <a:pt x="272445" y="109855"/>
                </a:lnTo>
                <a:lnTo>
                  <a:pt x="312267" y="130454"/>
                </a:lnTo>
                <a:lnTo>
                  <a:pt x="318444" y="132643"/>
                </a:lnTo>
                <a:lnTo>
                  <a:pt x="327444" y="138873"/>
                </a:lnTo>
                <a:lnTo>
                  <a:pt x="334270" y="140551"/>
                </a:lnTo>
                <a:lnTo>
                  <a:pt x="340835" y="144739"/>
                </a:lnTo>
                <a:lnTo>
                  <a:pt x="347706" y="147104"/>
                </a:lnTo>
                <a:lnTo>
                  <a:pt x="354668" y="151606"/>
                </a:lnTo>
                <a:lnTo>
                  <a:pt x="361656" y="154064"/>
                </a:lnTo>
                <a:lnTo>
                  <a:pt x="368653" y="158594"/>
                </a:lnTo>
                <a:lnTo>
                  <a:pt x="375651" y="161061"/>
                </a:lnTo>
                <a:lnTo>
                  <a:pt x="382651" y="165594"/>
                </a:lnTo>
                <a:lnTo>
                  <a:pt x="389650" y="167282"/>
                </a:lnTo>
                <a:lnTo>
                  <a:pt x="394317" y="167677"/>
                </a:lnTo>
                <a:lnTo>
                  <a:pt x="395872" y="168560"/>
                </a:lnTo>
                <a:lnTo>
                  <a:pt x="396908" y="169927"/>
                </a:lnTo>
                <a:lnTo>
                  <a:pt x="397600" y="171616"/>
                </a:lnTo>
                <a:lnTo>
                  <a:pt x="398839" y="172741"/>
                </a:lnTo>
                <a:lnTo>
                  <a:pt x="405887" y="174967"/>
                </a:lnTo>
                <a:lnTo>
                  <a:pt x="409671" y="174985"/>
                </a:lnTo>
                <a:lnTo>
                  <a:pt x="410775" y="175765"/>
                </a:lnTo>
                <a:lnTo>
                  <a:pt x="411510" y="177063"/>
                </a:lnTo>
                <a:lnTo>
                  <a:pt x="412982" y="181990"/>
                </a:lnTo>
                <a:lnTo>
                  <a:pt x="412982" y="181992"/>
                </a:lnTo>
                <a:lnTo>
                  <a:pt x="412982" y="171363"/>
                </a:lnTo>
                <a:lnTo>
                  <a:pt x="413760" y="170239"/>
                </a:lnTo>
                <a:lnTo>
                  <a:pt x="415057" y="169491"/>
                </a:lnTo>
                <a:lnTo>
                  <a:pt x="416699" y="168991"/>
                </a:lnTo>
                <a:lnTo>
                  <a:pt x="417794" y="167881"/>
                </a:lnTo>
                <a:lnTo>
                  <a:pt x="421624" y="160511"/>
                </a:lnTo>
                <a:lnTo>
                  <a:pt x="425924" y="155281"/>
                </a:lnTo>
                <a:lnTo>
                  <a:pt x="426890" y="148080"/>
                </a:lnTo>
                <a:lnTo>
                  <a:pt x="436717" y="137347"/>
                </a:lnTo>
                <a:lnTo>
                  <a:pt x="441160" y="134930"/>
                </a:lnTo>
                <a:lnTo>
                  <a:pt x="445728" y="133077"/>
                </a:lnTo>
                <a:lnTo>
                  <a:pt x="452671" y="128439"/>
                </a:lnTo>
                <a:lnTo>
                  <a:pt x="460432" y="126720"/>
                </a:lnTo>
                <a:lnTo>
                  <a:pt x="471459" y="125432"/>
                </a:lnTo>
                <a:lnTo>
                  <a:pt x="485026" y="119996"/>
                </a:lnTo>
                <a:lnTo>
                  <a:pt x="520258" y="126598"/>
                </a:lnTo>
                <a:lnTo>
                  <a:pt x="538838" y="134627"/>
                </a:lnTo>
                <a:lnTo>
                  <a:pt x="543582" y="137608"/>
                </a:lnTo>
                <a:lnTo>
                  <a:pt x="548283" y="138934"/>
                </a:lnTo>
                <a:lnTo>
                  <a:pt x="549848" y="140065"/>
                </a:lnTo>
                <a:lnTo>
                  <a:pt x="550890" y="141597"/>
                </a:lnTo>
                <a:lnTo>
                  <a:pt x="551586" y="143395"/>
                </a:lnTo>
                <a:lnTo>
                  <a:pt x="552828" y="144595"/>
                </a:lnTo>
                <a:lnTo>
                  <a:pt x="556280" y="145927"/>
                </a:lnTo>
                <a:lnTo>
                  <a:pt x="557513" y="147060"/>
                </a:lnTo>
                <a:lnTo>
                  <a:pt x="560538" y="154060"/>
                </a:lnTo>
                <a:lnTo>
                  <a:pt x="564723" y="159372"/>
                </a:lnTo>
                <a:lnTo>
                  <a:pt x="566309" y="165871"/>
                </a:lnTo>
                <a:lnTo>
                  <a:pt x="566969" y="191328"/>
                </a:lnTo>
                <a:lnTo>
                  <a:pt x="564899" y="195993"/>
                </a:lnTo>
                <a:lnTo>
                  <a:pt x="543327" y="219638"/>
                </a:lnTo>
                <a:lnTo>
                  <a:pt x="538835" y="222056"/>
                </a:lnTo>
                <a:lnTo>
                  <a:pt x="533332" y="223609"/>
                </a:lnTo>
                <a:lnTo>
                  <a:pt x="526657" y="228726"/>
                </a:lnTo>
                <a:lnTo>
                  <a:pt x="520118" y="230320"/>
                </a:lnTo>
                <a:lnTo>
                  <a:pt x="515559" y="230693"/>
                </a:lnTo>
                <a:lnTo>
                  <a:pt x="510941" y="232933"/>
                </a:lnTo>
                <a:lnTo>
                  <a:pt x="505354" y="236992"/>
                </a:lnTo>
                <a:lnTo>
                  <a:pt x="498662" y="237793"/>
                </a:lnTo>
                <a:lnTo>
                  <a:pt x="461988" y="237990"/>
                </a:lnTo>
                <a:lnTo>
                  <a:pt x="465698" y="237990"/>
                </a:lnTo>
                <a:lnTo>
                  <a:pt x="466792" y="238768"/>
                </a:lnTo>
                <a:lnTo>
                  <a:pt x="467521" y="240065"/>
                </a:lnTo>
                <a:lnTo>
                  <a:pt x="468008" y="241706"/>
                </a:lnTo>
                <a:lnTo>
                  <a:pt x="469109" y="242801"/>
                </a:lnTo>
                <a:lnTo>
                  <a:pt x="472408" y="244017"/>
                </a:lnTo>
                <a:lnTo>
                  <a:pt x="473599" y="245119"/>
                </a:lnTo>
                <a:lnTo>
                  <a:pt x="474922" y="248417"/>
                </a:lnTo>
                <a:lnTo>
                  <a:pt x="476053" y="249608"/>
                </a:lnTo>
                <a:lnTo>
                  <a:pt x="490121" y="257390"/>
                </a:lnTo>
                <a:lnTo>
                  <a:pt x="492407" y="257923"/>
                </a:lnTo>
                <a:lnTo>
                  <a:pt x="499340" y="262389"/>
                </a:lnTo>
                <a:lnTo>
                  <a:pt x="508651" y="270089"/>
                </a:lnTo>
                <a:lnTo>
                  <a:pt x="517980" y="274490"/>
                </a:lnTo>
                <a:lnTo>
                  <a:pt x="529644" y="284075"/>
                </a:lnTo>
                <a:lnTo>
                  <a:pt x="538978" y="288486"/>
                </a:lnTo>
                <a:lnTo>
                  <a:pt x="550644" y="298074"/>
                </a:lnTo>
                <a:lnTo>
                  <a:pt x="555311" y="299693"/>
                </a:lnTo>
                <a:lnTo>
                  <a:pt x="556866" y="300902"/>
                </a:lnTo>
                <a:lnTo>
                  <a:pt x="559832" y="305542"/>
                </a:lnTo>
                <a:lnTo>
                  <a:pt x="563282" y="306900"/>
                </a:lnTo>
                <a:lnTo>
                  <a:pt x="564514" y="308041"/>
                </a:lnTo>
                <a:lnTo>
                  <a:pt x="572372" y="322126"/>
                </a:lnTo>
                <a:lnTo>
                  <a:pt x="573966" y="341689"/>
                </a:lnTo>
                <a:lnTo>
                  <a:pt x="573975" y="348899"/>
                </a:lnTo>
                <a:lnTo>
                  <a:pt x="573198" y="349261"/>
                </a:lnTo>
                <a:lnTo>
                  <a:pt x="570260" y="349663"/>
                </a:lnTo>
                <a:lnTo>
                  <a:pt x="569165" y="350549"/>
                </a:lnTo>
                <a:lnTo>
                  <a:pt x="567264" y="355984"/>
                </a:lnTo>
                <a:lnTo>
                  <a:pt x="565030" y="356540"/>
                </a:lnTo>
                <a:lnTo>
                  <a:pt x="522348" y="356984"/>
                </a:lnTo>
                <a:lnTo>
                  <a:pt x="492500" y="349400"/>
                </a:lnTo>
                <a:lnTo>
                  <a:pt x="483016" y="344483"/>
                </a:lnTo>
                <a:lnTo>
                  <a:pt x="471318" y="342405"/>
                </a:lnTo>
                <a:lnTo>
                  <a:pt x="463364" y="336984"/>
                </a:lnTo>
                <a:lnTo>
                  <a:pt x="456666" y="335406"/>
                </a:lnTo>
                <a:lnTo>
                  <a:pt x="450122" y="331234"/>
                </a:lnTo>
                <a:lnTo>
                  <a:pt x="445563" y="329985"/>
                </a:lnTo>
                <a:lnTo>
                  <a:pt x="444036" y="328874"/>
                </a:lnTo>
                <a:lnTo>
                  <a:pt x="443018" y="327357"/>
                </a:lnTo>
                <a:lnTo>
                  <a:pt x="441109" y="323595"/>
                </a:lnTo>
                <a:lnTo>
                  <a:pt x="437667" y="319331"/>
                </a:lnTo>
                <a:lnTo>
                  <a:pt x="433545" y="316918"/>
                </a:lnTo>
                <a:lnTo>
                  <a:pt x="431357" y="316274"/>
                </a:lnTo>
                <a:lnTo>
                  <a:pt x="429899" y="315067"/>
                </a:lnTo>
                <a:lnTo>
                  <a:pt x="428278" y="311652"/>
                </a:lnTo>
                <a:lnTo>
                  <a:pt x="427366" y="305358"/>
                </a:lnTo>
                <a:lnTo>
                  <a:pt x="426461" y="303901"/>
                </a:lnTo>
                <a:lnTo>
                  <a:pt x="425079" y="302930"/>
                </a:lnTo>
                <a:lnTo>
                  <a:pt x="423380" y="302283"/>
                </a:lnTo>
                <a:lnTo>
                  <a:pt x="422248" y="301073"/>
                </a:lnTo>
                <a:lnTo>
                  <a:pt x="418356" y="293543"/>
                </a:lnTo>
                <a:lnTo>
                  <a:pt x="414044" y="288283"/>
                </a:lnTo>
                <a:lnTo>
                  <a:pt x="413298" y="283655"/>
                </a:lnTo>
                <a:lnTo>
                  <a:pt x="412415" y="282433"/>
                </a:lnTo>
                <a:lnTo>
                  <a:pt x="411048" y="281618"/>
                </a:lnTo>
                <a:lnTo>
                  <a:pt x="406984" y="280310"/>
                </a:lnTo>
                <a:lnTo>
                  <a:pt x="406428" y="278057"/>
                </a:lnTo>
                <a:lnTo>
                  <a:pt x="406009" y="273285"/>
                </a:lnTo>
                <a:lnTo>
                  <a:pt x="399959" y="273014"/>
                </a:lnTo>
                <a:lnTo>
                  <a:pt x="399633" y="272229"/>
                </a:lnTo>
                <a:lnTo>
                  <a:pt x="399008" y="266278"/>
                </a:lnTo>
                <a:lnTo>
                  <a:pt x="371958" y="265989"/>
                </a:lnTo>
                <a:lnTo>
                  <a:pt x="371633" y="266767"/>
                </a:lnTo>
                <a:lnTo>
                  <a:pt x="371069" y="272016"/>
                </a:lnTo>
                <a:lnTo>
                  <a:pt x="364965" y="266877"/>
                </a:lnTo>
                <a:lnTo>
                  <a:pt x="358044" y="266067"/>
                </a:lnTo>
                <a:lnTo>
                  <a:pt x="340559" y="265991"/>
                </a:lnTo>
                <a:lnTo>
                  <a:pt x="339034" y="265212"/>
                </a:lnTo>
                <a:lnTo>
                  <a:pt x="338019" y="263916"/>
                </a:lnTo>
                <a:lnTo>
                  <a:pt x="337341" y="262274"/>
                </a:lnTo>
                <a:lnTo>
                  <a:pt x="336111" y="261178"/>
                </a:lnTo>
                <a:lnTo>
                  <a:pt x="332672" y="259962"/>
                </a:lnTo>
                <a:lnTo>
                  <a:pt x="317263" y="258268"/>
                </a:lnTo>
                <a:lnTo>
                  <a:pt x="307976" y="253460"/>
                </a:lnTo>
                <a:lnTo>
                  <a:pt x="305646" y="252970"/>
                </a:lnTo>
                <a:lnTo>
                  <a:pt x="295542" y="247373"/>
                </a:lnTo>
                <a:lnTo>
                  <a:pt x="275970" y="244421"/>
                </a:lnTo>
                <a:lnTo>
                  <a:pt x="266116" y="239492"/>
                </a:lnTo>
                <a:lnTo>
                  <a:pt x="246460" y="236048"/>
                </a:lnTo>
                <a:lnTo>
                  <a:pt x="240977" y="233238"/>
                </a:lnTo>
                <a:lnTo>
                  <a:pt x="207954" y="224305"/>
                </a:lnTo>
                <a:lnTo>
                  <a:pt x="200746" y="224083"/>
                </a:lnTo>
                <a:lnTo>
                  <a:pt x="196031" y="221958"/>
                </a:lnTo>
                <a:lnTo>
                  <a:pt x="193685" y="220302"/>
                </a:lnTo>
                <a:lnTo>
                  <a:pt x="182951" y="217972"/>
                </a:lnTo>
                <a:lnTo>
                  <a:pt x="143682" y="216991"/>
                </a:lnTo>
                <a:lnTo>
                  <a:pt x="139559" y="214917"/>
                </a:lnTo>
                <a:lnTo>
                  <a:pt x="134291" y="210964"/>
                </a:lnTo>
                <a:lnTo>
                  <a:pt x="127081" y="210077"/>
                </a:lnTo>
                <a:lnTo>
                  <a:pt x="120064" y="209999"/>
                </a:lnTo>
                <a:lnTo>
                  <a:pt x="111997" y="202994"/>
                </a:lnTo>
                <a:lnTo>
                  <a:pt x="111996" y="202992"/>
                </a:lnTo>
                <a:lnTo>
                  <a:pt x="111996" y="236702"/>
                </a:lnTo>
                <a:lnTo>
                  <a:pt x="116806" y="243324"/>
                </a:lnTo>
                <a:lnTo>
                  <a:pt x="118346" y="249853"/>
                </a:lnTo>
                <a:lnTo>
                  <a:pt x="118970" y="268330"/>
                </a:lnTo>
                <a:lnTo>
                  <a:pt x="121059" y="272992"/>
                </a:lnTo>
                <a:lnTo>
                  <a:pt x="122703" y="275324"/>
                </a:lnTo>
                <a:lnTo>
                  <a:pt x="125020" y="286038"/>
                </a:lnTo>
                <a:lnTo>
                  <a:pt x="128066" y="329589"/>
                </a:lnTo>
                <a:lnTo>
                  <a:pt x="131535" y="343165"/>
                </a:lnTo>
                <a:lnTo>
                  <a:pt x="134636" y="357038"/>
                </a:lnTo>
                <a:lnTo>
                  <a:pt x="140481" y="368926"/>
                </a:lnTo>
                <a:lnTo>
                  <a:pt x="153994" y="384984"/>
                </a:lnTo>
              </a:path>
            </a:pathLst>
          </a:custGeom>
          <a:ln w="381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0" name="SMARTInkShape-Group293">
            <a:extLst>
              <a:ext uri="{FF2B5EF4-FFF2-40B4-BE49-F238E27FC236}">
                <a16:creationId xmlns:a16="http://schemas.microsoft.com/office/drawing/2014/main" id="{5E129F46-C3B8-D42C-F4B8-779CA6269553}"/>
              </a:ext>
            </a:extLst>
          </p:cNvPr>
          <p:cNvGrpSpPr/>
          <p:nvPr/>
        </p:nvGrpSpPr>
        <p:grpSpPr>
          <a:xfrm>
            <a:off x="2966009" y="3884833"/>
            <a:ext cx="454867" cy="636973"/>
            <a:chOff x="2966009" y="3884833"/>
            <a:chExt cx="454867" cy="636973"/>
          </a:xfrm>
        </p:grpSpPr>
        <p:sp>
          <p:nvSpPr>
            <p:cNvPr id="35" name="SMARTInkShape-258">
              <a:extLst>
                <a:ext uri="{FF2B5EF4-FFF2-40B4-BE49-F238E27FC236}">
                  <a16:creationId xmlns:a16="http://schemas.microsoft.com/office/drawing/2014/main" id="{91130B3C-DF31-82DB-43DB-EEF13E9B5F24}"/>
                </a:ext>
              </a:extLst>
            </p:cNvPr>
            <p:cNvSpPr/>
            <p:nvPr>
              <p:custDataLst>
                <p:tags r:id="rId10"/>
              </p:custDataLst>
            </p:nvPr>
          </p:nvSpPr>
          <p:spPr>
            <a:xfrm>
              <a:off x="2966009" y="4346820"/>
              <a:ext cx="195992" cy="174986"/>
            </a:xfrm>
            <a:custGeom>
              <a:avLst/>
              <a:gdLst/>
              <a:ahLst/>
              <a:cxnLst/>
              <a:rect l="0" t="0" r="0" b="0"/>
              <a:pathLst>
                <a:path w="195992" h="174986">
                  <a:moveTo>
                    <a:pt x="153993" y="174985"/>
                  </a:moveTo>
                  <a:lnTo>
                    <a:pt x="153993" y="174985"/>
                  </a:lnTo>
                  <a:lnTo>
                    <a:pt x="157709" y="171269"/>
                  </a:lnTo>
                  <a:lnTo>
                    <a:pt x="159533" y="167372"/>
                  </a:lnTo>
                  <a:lnTo>
                    <a:pt x="160020" y="165244"/>
                  </a:lnTo>
                  <a:lnTo>
                    <a:pt x="164420" y="158531"/>
                  </a:lnTo>
                  <a:lnTo>
                    <a:pt x="172098" y="149296"/>
                  </a:lnTo>
                  <a:lnTo>
                    <a:pt x="174135" y="142313"/>
                  </a:lnTo>
                  <a:lnTo>
                    <a:pt x="174611" y="137650"/>
                  </a:lnTo>
                  <a:lnTo>
                    <a:pt x="176897" y="132986"/>
                  </a:lnTo>
                  <a:lnTo>
                    <a:pt x="179727" y="128320"/>
                  </a:lnTo>
                  <a:lnTo>
                    <a:pt x="181544" y="118987"/>
                  </a:lnTo>
                  <a:lnTo>
                    <a:pt x="181991" y="76989"/>
                  </a:lnTo>
                  <a:lnTo>
                    <a:pt x="181991" y="46657"/>
                  </a:lnTo>
                  <a:lnTo>
                    <a:pt x="182769" y="45102"/>
                  </a:lnTo>
                  <a:lnTo>
                    <a:pt x="184065" y="44065"/>
                  </a:lnTo>
                  <a:lnTo>
                    <a:pt x="185708" y="43374"/>
                  </a:lnTo>
                  <a:lnTo>
                    <a:pt x="186802" y="42135"/>
                  </a:lnTo>
                  <a:lnTo>
                    <a:pt x="188018" y="38684"/>
                  </a:lnTo>
                  <a:lnTo>
                    <a:pt x="188966" y="22350"/>
                  </a:lnTo>
                  <a:lnTo>
                    <a:pt x="195016" y="15084"/>
                  </a:lnTo>
                  <a:lnTo>
                    <a:pt x="195988" y="7034"/>
                  </a:lnTo>
                  <a:lnTo>
                    <a:pt x="195991" y="78"/>
                  </a:lnTo>
                  <a:lnTo>
                    <a:pt x="189965" y="0"/>
                  </a:lnTo>
                  <a:lnTo>
                    <a:pt x="189640" y="775"/>
                  </a:lnTo>
                  <a:lnTo>
                    <a:pt x="189280" y="3711"/>
                  </a:lnTo>
                  <a:lnTo>
                    <a:pt x="188406" y="4804"/>
                  </a:lnTo>
                  <a:lnTo>
                    <a:pt x="185361" y="6020"/>
                  </a:lnTo>
                  <a:lnTo>
                    <a:pt x="184238" y="7122"/>
                  </a:lnTo>
                  <a:lnTo>
                    <a:pt x="182990" y="10421"/>
                  </a:lnTo>
                  <a:lnTo>
                    <a:pt x="181879" y="11612"/>
                  </a:lnTo>
                  <a:lnTo>
                    <a:pt x="178572" y="12934"/>
                  </a:lnTo>
                  <a:lnTo>
                    <a:pt x="177379" y="14065"/>
                  </a:lnTo>
                  <a:lnTo>
                    <a:pt x="171591" y="23643"/>
                  </a:lnTo>
                  <a:lnTo>
                    <a:pt x="130660" y="65324"/>
                  </a:lnTo>
                  <a:lnTo>
                    <a:pt x="118994" y="79064"/>
                  </a:lnTo>
                  <a:lnTo>
                    <a:pt x="113551" y="86467"/>
                  </a:lnTo>
                  <a:lnTo>
                    <a:pt x="72017" y="120591"/>
                  </a:lnTo>
                  <a:lnTo>
                    <a:pt x="44040" y="151747"/>
                  </a:lnTo>
                  <a:lnTo>
                    <a:pt x="0" y="174985"/>
                  </a:lnTo>
                </a:path>
              </a:pathLst>
            </a:custGeom>
            <a:ln w="3810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SMARTInkShape-259">
              <a:extLst>
                <a:ext uri="{FF2B5EF4-FFF2-40B4-BE49-F238E27FC236}">
                  <a16:creationId xmlns:a16="http://schemas.microsoft.com/office/drawing/2014/main" id="{A2465692-6D8D-5003-3B17-C5666C2C5117}"/>
                </a:ext>
              </a:extLst>
            </p:cNvPr>
            <p:cNvSpPr/>
            <p:nvPr>
              <p:custDataLst>
                <p:tags r:id="rId11"/>
              </p:custDataLst>
            </p:nvPr>
          </p:nvSpPr>
          <p:spPr>
            <a:xfrm>
              <a:off x="3183000" y="3891832"/>
              <a:ext cx="21000" cy="1"/>
            </a:xfrm>
            <a:custGeom>
              <a:avLst/>
              <a:gdLst/>
              <a:ahLst/>
              <a:cxnLst/>
              <a:rect l="0" t="0" r="0" b="0"/>
              <a:pathLst>
                <a:path w="21000" h="1">
                  <a:moveTo>
                    <a:pt x="0" y="0"/>
                  </a:moveTo>
                  <a:lnTo>
                    <a:pt x="0" y="0"/>
                  </a:lnTo>
                  <a:lnTo>
                    <a:pt x="20999" y="0"/>
                  </a:lnTo>
                </a:path>
              </a:pathLst>
            </a:custGeom>
            <a:ln w="3810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SMARTInkShape-260">
              <a:extLst>
                <a:ext uri="{FF2B5EF4-FFF2-40B4-BE49-F238E27FC236}">
                  <a16:creationId xmlns:a16="http://schemas.microsoft.com/office/drawing/2014/main" id="{144337EC-4950-23E6-3300-4F9C596073A6}"/>
                </a:ext>
              </a:extLst>
            </p:cNvPr>
            <p:cNvSpPr/>
            <p:nvPr>
              <p:custDataLst>
                <p:tags r:id="rId12"/>
              </p:custDataLst>
            </p:nvPr>
          </p:nvSpPr>
          <p:spPr>
            <a:xfrm>
              <a:off x="3371991" y="3884833"/>
              <a:ext cx="14001" cy="7000"/>
            </a:xfrm>
            <a:custGeom>
              <a:avLst/>
              <a:gdLst/>
              <a:ahLst/>
              <a:cxnLst/>
              <a:rect l="0" t="0" r="0" b="0"/>
              <a:pathLst>
                <a:path w="14001" h="7000">
                  <a:moveTo>
                    <a:pt x="0" y="0"/>
                  </a:moveTo>
                  <a:lnTo>
                    <a:pt x="0" y="0"/>
                  </a:lnTo>
                  <a:lnTo>
                    <a:pt x="3717" y="0"/>
                  </a:lnTo>
                  <a:lnTo>
                    <a:pt x="4811" y="778"/>
                  </a:lnTo>
                  <a:lnTo>
                    <a:pt x="5541" y="2074"/>
                  </a:lnTo>
                  <a:lnTo>
                    <a:pt x="6027" y="3716"/>
                  </a:lnTo>
                  <a:lnTo>
                    <a:pt x="7129" y="4810"/>
                  </a:lnTo>
                  <a:lnTo>
                    <a:pt x="14000" y="6999"/>
                  </a:lnTo>
                </a:path>
              </a:pathLst>
            </a:custGeom>
            <a:ln w="3810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SMARTInkShape-261">
              <a:extLst>
                <a:ext uri="{FF2B5EF4-FFF2-40B4-BE49-F238E27FC236}">
                  <a16:creationId xmlns:a16="http://schemas.microsoft.com/office/drawing/2014/main" id="{19AEB405-5B86-927F-40D8-C5892807BE50}"/>
                </a:ext>
              </a:extLst>
            </p:cNvPr>
            <p:cNvSpPr/>
            <p:nvPr>
              <p:custDataLst>
                <p:tags r:id="rId13"/>
              </p:custDataLst>
            </p:nvPr>
          </p:nvSpPr>
          <p:spPr>
            <a:xfrm>
              <a:off x="3196999" y="4003828"/>
              <a:ext cx="223877" cy="83997"/>
            </a:xfrm>
            <a:custGeom>
              <a:avLst/>
              <a:gdLst/>
              <a:ahLst/>
              <a:cxnLst/>
              <a:rect l="0" t="0" r="0" b="0"/>
              <a:pathLst>
                <a:path w="223877" h="83997">
                  <a:moveTo>
                    <a:pt x="0" y="27999"/>
                  </a:moveTo>
                  <a:lnTo>
                    <a:pt x="0" y="27999"/>
                  </a:lnTo>
                  <a:lnTo>
                    <a:pt x="17341" y="45340"/>
                  </a:lnTo>
                  <a:lnTo>
                    <a:pt x="21447" y="47373"/>
                  </a:lnTo>
                  <a:lnTo>
                    <a:pt x="23631" y="47914"/>
                  </a:lnTo>
                  <a:lnTo>
                    <a:pt x="35038" y="54395"/>
                  </a:lnTo>
                  <a:lnTo>
                    <a:pt x="37358" y="54930"/>
                  </a:lnTo>
                  <a:lnTo>
                    <a:pt x="49001" y="61396"/>
                  </a:lnTo>
                  <a:lnTo>
                    <a:pt x="51333" y="61930"/>
                  </a:lnTo>
                  <a:lnTo>
                    <a:pt x="62997" y="68396"/>
                  </a:lnTo>
                  <a:lnTo>
                    <a:pt x="88014" y="77063"/>
                  </a:lnTo>
                  <a:lnTo>
                    <a:pt x="96247" y="81596"/>
                  </a:lnTo>
                  <a:lnTo>
                    <a:pt x="138421" y="83991"/>
                  </a:lnTo>
                  <a:lnTo>
                    <a:pt x="151635" y="83996"/>
                  </a:lnTo>
                  <a:lnTo>
                    <a:pt x="174650" y="75355"/>
                  </a:lnTo>
                  <a:lnTo>
                    <a:pt x="186613" y="65891"/>
                  </a:lnTo>
                  <a:lnTo>
                    <a:pt x="195983" y="61494"/>
                  </a:lnTo>
                  <a:lnTo>
                    <a:pt x="205322" y="53368"/>
                  </a:lnTo>
                  <a:lnTo>
                    <a:pt x="207916" y="48866"/>
                  </a:lnTo>
                  <a:lnTo>
                    <a:pt x="209847" y="44273"/>
                  </a:lnTo>
                  <a:lnTo>
                    <a:pt x="222044" y="27995"/>
                  </a:lnTo>
                  <a:lnTo>
                    <a:pt x="223734" y="16332"/>
                  </a:lnTo>
                  <a:lnTo>
                    <a:pt x="223876" y="11666"/>
                  </a:lnTo>
                  <a:lnTo>
                    <a:pt x="223137" y="10111"/>
                  </a:lnTo>
                  <a:lnTo>
                    <a:pt x="221866" y="9074"/>
                  </a:lnTo>
                  <a:lnTo>
                    <a:pt x="220241" y="8382"/>
                  </a:lnTo>
                  <a:lnTo>
                    <a:pt x="219158" y="7143"/>
                  </a:lnTo>
                  <a:lnTo>
                    <a:pt x="216990" y="0"/>
                  </a:lnTo>
                </a:path>
              </a:pathLst>
            </a:custGeom>
            <a:ln w="3810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SMARTInkShape-262">
              <a:extLst>
                <a:ext uri="{FF2B5EF4-FFF2-40B4-BE49-F238E27FC236}">
                  <a16:creationId xmlns:a16="http://schemas.microsoft.com/office/drawing/2014/main" id="{52BC0AFA-2C43-C34D-0574-CD0914240259}"/>
                </a:ext>
              </a:extLst>
            </p:cNvPr>
            <p:cNvSpPr/>
            <p:nvPr>
              <p:custDataLst>
                <p:tags r:id="rId14"/>
              </p:custDataLst>
            </p:nvPr>
          </p:nvSpPr>
          <p:spPr>
            <a:xfrm>
              <a:off x="3280995" y="3982828"/>
              <a:ext cx="21000" cy="14001"/>
            </a:xfrm>
            <a:custGeom>
              <a:avLst/>
              <a:gdLst/>
              <a:ahLst/>
              <a:cxnLst/>
              <a:rect l="0" t="0" r="0" b="0"/>
              <a:pathLst>
                <a:path w="21000" h="14001">
                  <a:moveTo>
                    <a:pt x="0" y="0"/>
                  </a:moveTo>
                  <a:lnTo>
                    <a:pt x="0" y="0"/>
                  </a:lnTo>
                  <a:lnTo>
                    <a:pt x="0" y="3717"/>
                  </a:lnTo>
                  <a:lnTo>
                    <a:pt x="778" y="4812"/>
                  </a:lnTo>
                  <a:lnTo>
                    <a:pt x="2074" y="5541"/>
                  </a:lnTo>
                  <a:lnTo>
                    <a:pt x="9743" y="6712"/>
                  </a:lnTo>
                  <a:lnTo>
                    <a:pt x="11161" y="7585"/>
                  </a:lnTo>
                  <a:lnTo>
                    <a:pt x="12108" y="8946"/>
                  </a:lnTo>
                  <a:lnTo>
                    <a:pt x="12738" y="10631"/>
                  </a:lnTo>
                  <a:lnTo>
                    <a:pt x="13936" y="11753"/>
                  </a:lnTo>
                  <a:lnTo>
                    <a:pt x="20999" y="14000"/>
                  </a:lnTo>
                </a:path>
              </a:pathLst>
            </a:custGeom>
            <a:ln w="3810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1" name="SMARTInkShape-263">
            <a:extLst>
              <a:ext uri="{FF2B5EF4-FFF2-40B4-BE49-F238E27FC236}">
                <a16:creationId xmlns:a16="http://schemas.microsoft.com/office/drawing/2014/main" id="{1A3522F2-F4D7-5C69-3A29-D78A48D68FDA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5310908" y="3611844"/>
            <a:ext cx="342986" cy="174994"/>
          </a:xfrm>
          <a:custGeom>
            <a:avLst/>
            <a:gdLst/>
            <a:ahLst/>
            <a:cxnLst/>
            <a:rect l="0" t="0" r="0" b="0"/>
            <a:pathLst>
              <a:path w="342986" h="174994">
                <a:moveTo>
                  <a:pt x="0" y="0"/>
                </a:moveTo>
                <a:lnTo>
                  <a:pt x="0" y="0"/>
                </a:lnTo>
                <a:lnTo>
                  <a:pt x="0" y="9743"/>
                </a:lnTo>
                <a:lnTo>
                  <a:pt x="778" y="11162"/>
                </a:lnTo>
                <a:lnTo>
                  <a:pt x="2074" y="12108"/>
                </a:lnTo>
                <a:lnTo>
                  <a:pt x="3715" y="12739"/>
                </a:lnTo>
                <a:lnTo>
                  <a:pt x="4810" y="13937"/>
                </a:lnTo>
                <a:lnTo>
                  <a:pt x="6026" y="17342"/>
                </a:lnTo>
                <a:lnTo>
                  <a:pt x="6996" y="58308"/>
                </a:lnTo>
                <a:lnTo>
                  <a:pt x="7777" y="72470"/>
                </a:lnTo>
                <a:lnTo>
                  <a:pt x="12540" y="85638"/>
                </a:lnTo>
                <a:lnTo>
                  <a:pt x="15641" y="98483"/>
                </a:lnTo>
                <a:lnTo>
                  <a:pt x="21486" y="110066"/>
                </a:lnTo>
                <a:lnTo>
                  <a:pt x="37360" y="134242"/>
                </a:lnTo>
                <a:lnTo>
                  <a:pt x="54542" y="148925"/>
                </a:lnTo>
                <a:lnTo>
                  <a:pt x="60795" y="156408"/>
                </a:lnTo>
                <a:lnTo>
                  <a:pt x="68759" y="162325"/>
                </a:lnTo>
                <a:lnTo>
                  <a:pt x="77483" y="165474"/>
                </a:lnTo>
                <a:lnTo>
                  <a:pt x="119007" y="174495"/>
                </a:lnTo>
                <a:lnTo>
                  <a:pt x="162581" y="174990"/>
                </a:lnTo>
                <a:lnTo>
                  <a:pt x="205991" y="174993"/>
                </a:lnTo>
                <a:lnTo>
                  <a:pt x="218744" y="174215"/>
                </a:lnTo>
                <a:lnTo>
                  <a:pt x="232939" y="168966"/>
                </a:lnTo>
                <a:lnTo>
                  <a:pt x="240209" y="168281"/>
                </a:lnTo>
                <a:lnTo>
                  <a:pt x="241803" y="167408"/>
                </a:lnTo>
                <a:lnTo>
                  <a:pt x="242865" y="166047"/>
                </a:lnTo>
                <a:lnTo>
                  <a:pt x="243573" y="164363"/>
                </a:lnTo>
                <a:lnTo>
                  <a:pt x="244823" y="163240"/>
                </a:lnTo>
                <a:lnTo>
                  <a:pt x="252417" y="159363"/>
                </a:lnTo>
                <a:lnTo>
                  <a:pt x="256846" y="156380"/>
                </a:lnTo>
                <a:lnTo>
                  <a:pt x="263712" y="153923"/>
                </a:lnTo>
                <a:lnTo>
                  <a:pt x="270672" y="149393"/>
                </a:lnTo>
                <a:lnTo>
                  <a:pt x="277659" y="146927"/>
                </a:lnTo>
                <a:lnTo>
                  <a:pt x="296321" y="130568"/>
                </a:lnTo>
                <a:lnTo>
                  <a:pt x="298912" y="125954"/>
                </a:lnTo>
                <a:lnTo>
                  <a:pt x="300843" y="121310"/>
                </a:lnTo>
                <a:lnTo>
                  <a:pt x="333477" y="79393"/>
                </a:lnTo>
                <a:lnTo>
                  <a:pt x="339823" y="66992"/>
                </a:lnTo>
                <a:lnTo>
                  <a:pt x="342974" y="36127"/>
                </a:lnTo>
                <a:lnTo>
                  <a:pt x="342985" y="21005"/>
                </a:lnTo>
                <a:lnTo>
                  <a:pt x="342985" y="21000"/>
                </a:lnTo>
              </a:path>
            </a:pathLst>
          </a:custGeom>
          <a:ln w="381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8" name="SMARTInkShape-Group295">
            <a:extLst>
              <a:ext uri="{FF2B5EF4-FFF2-40B4-BE49-F238E27FC236}">
                <a16:creationId xmlns:a16="http://schemas.microsoft.com/office/drawing/2014/main" id="{8075D56B-E477-E780-EB70-C7E12BA50D31}"/>
              </a:ext>
            </a:extLst>
          </p:cNvPr>
          <p:cNvGrpSpPr/>
          <p:nvPr/>
        </p:nvGrpSpPr>
        <p:grpSpPr>
          <a:xfrm>
            <a:off x="4960923" y="3576846"/>
            <a:ext cx="1938914" cy="1756629"/>
            <a:chOff x="4960923" y="3576846"/>
            <a:chExt cx="1938914" cy="1756629"/>
          </a:xfrm>
        </p:grpSpPr>
        <p:sp>
          <p:nvSpPr>
            <p:cNvPr id="42" name="SMARTInkShape-264">
              <a:extLst>
                <a:ext uri="{FF2B5EF4-FFF2-40B4-BE49-F238E27FC236}">
                  <a16:creationId xmlns:a16="http://schemas.microsoft.com/office/drawing/2014/main" id="{9BB67C24-94D7-FA92-6B08-BE31E9703BA7}"/>
                </a:ext>
              </a:extLst>
            </p:cNvPr>
            <p:cNvSpPr/>
            <p:nvPr>
              <p:custDataLst>
                <p:tags r:id="rId4"/>
              </p:custDataLst>
            </p:nvPr>
          </p:nvSpPr>
          <p:spPr>
            <a:xfrm>
              <a:off x="4967922" y="3576846"/>
              <a:ext cx="853964" cy="748962"/>
            </a:xfrm>
            <a:custGeom>
              <a:avLst/>
              <a:gdLst/>
              <a:ahLst/>
              <a:cxnLst/>
              <a:rect l="0" t="0" r="0" b="0"/>
              <a:pathLst>
                <a:path w="853964" h="748962">
                  <a:moveTo>
                    <a:pt x="300988" y="0"/>
                  </a:moveTo>
                  <a:lnTo>
                    <a:pt x="300988" y="0"/>
                  </a:lnTo>
                  <a:lnTo>
                    <a:pt x="307987" y="13999"/>
                  </a:lnTo>
                  <a:lnTo>
                    <a:pt x="267903" y="13999"/>
                  </a:lnTo>
                  <a:lnTo>
                    <a:pt x="235632" y="14777"/>
                  </a:lnTo>
                  <a:lnTo>
                    <a:pt x="206878" y="20350"/>
                  </a:lnTo>
                  <a:lnTo>
                    <a:pt x="183452" y="22945"/>
                  </a:lnTo>
                  <a:lnTo>
                    <a:pt x="163615" y="27001"/>
                  </a:lnTo>
                  <a:lnTo>
                    <a:pt x="140032" y="29942"/>
                  </a:lnTo>
                  <a:lnTo>
                    <a:pt x="126007" y="33500"/>
                  </a:lnTo>
                  <a:lnTo>
                    <a:pt x="83998" y="34960"/>
                  </a:lnTo>
                  <a:lnTo>
                    <a:pt x="42180" y="34998"/>
                  </a:lnTo>
                  <a:lnTo>
                    <a:pt x="10695" y="34998"/>
                  </a:lnTo>
                  <a:lnTo>
                    <a:pt x="9463" y="35776"/>
                  </a:lnTo>
                  <a:lnTo>
                    <a:pt x="8642" y="37073"/>
                  </a:lnTo>
                  <a:lnTo>
                    <a:pt x="7097" y="41710"/>
                  </a:lnTo>
                  <a:lnTo>
                    <a:pt x="291" y="41991"/>
                  </a:lnTo>
                  <a:lnTo>
                    <a:pt x="0" y="52689"/>
                  </a:lnTo>
                  <a:lnTo>
                    <a:pt x="779" y="53792"/>
                  </a:lnTo>
                  <a:lnTo>
                    <a:pt x="2075" y="54527"/>
                  </a:lnTo>
                  <a:lnTo>
                    <a:pt x="3716" y="55017"/>
                  </a:lnTo>
                  <a:lnTo>
                    <a:pt x="4811" y="56122"/>
                  </a:lnTo>
                  <a:lnTo>
                    <a:pt x="6027" y="59423"/>
                  </a:lnTo>
                  <a:lnTo>
                    <a:pt x="7777" y="82371"/>
                  </a:lnTo>
                  <a:lnTo>
                    <a:pt x="13027" y="89707"/>
                  </a:lnTo>
                  <a:lnTo>
                    <a:pt x="13808" y="96330"/>
                  </a:lnTo>
                  <a:lnTo>
                    <a:pt x="13915" y="100626"/>
                  </a:lnTo>
                  <a:lnTo>
                    <a:pt x="16036" y="105127"/>
                  </a:lnTo>
                  <a:lnTo>
                    <a:pt x="18794" y="109720"/>
                  </a:lnTo>
                  <a:lnTo>
                    <a:pt x="20346" y="117457"/>
                  </a:lnTo>
                  <a:lnTo>
                    <a:pt x="20997" y="159496"/>
                  </a:lnTo>
                  <a:lnTo>
                    <a:pt x="21776" y="165772"/>
                  </a:lnTo>
                  <a:lnTo>
                    <a:pt x="27351" y="185952"/>
                  </a:lnTo>
                  <a:lnTo>
                    <a:pt x="27992" y="212317"/>
                  </a:lnTo>
                  <a:lnTo>
                    <a:pt x="30069" y="216987"/>
                  </a:lnTo>
                  <a:lnTo>
                    <a:pt x="32808" y="221656"/>
                  </a:lnTo>
                  <a:lnTo>
                    <a:pt x="34566" y="230990"/>
                  </a:lnTo>
                  <a:lnTo>
                    <a:pt x="34974" y="241296"/>
                  </a:lnTo>
                  <a:lnTo>
                    <a:pt x="35760" y="242527"/>
                  </a:lnTo>
                  <a:lnTo>
                    <a:pt x="37062" y="243348"/>
                  </a:lnTo>
                  <a:lnTo>
                    <a:pt x="38707" y="243895"/>
                  </a:lnTo>
                  <a:lnTo>
                    <a:pt x="39805" y="245037"/>
                  </a:lnTo>
                  <a:lnTo>
                    <a:pt x="42584" y="252054"/>
                  </a:lnTo>
                  <a:lnTo>
                    <a:pt x="48000" y="257922"/>
                  </a:lnTo>
                  <a:lnTo>
                    <a:pt x="52418" y="258673"/>
                  </a:lnTo>
                  <a:lnTo>
                    <a:pt x="53612" y="259556"/>
                  </a:lnTo>
                  <a:lnTo>
                    <a:pt x="54938" y="262611"/>
                  </a:lnTo>
                  <a:lnTo>
                    <a:pt x="56069" y="263737"/>
                  </a:lnTo>
                  <a:lnTo>
                    <a:pt x="61932" y="265692"/>
                  </a:lnTo>
                  <a:lnTo>
                    <a:pt x="100332" y="265988"/>
                  </a:lnTo>
                  <a:lnTo>
                    <a:pt x="104997" y="268063"/>
                  </a:lnTo>
                  <a:lnTo>
                    <a:pt x="109663" y="270799"/>
                  </a:lnTo>
                  <a:lnTo>
                    <a:pt x="118997" y="272556"/>
                  </a:lnTo>
                  <a:lnTo>
                    <a:pt x="162452" y="272988"/>
                  </a:lnTo>
                  <a:lnTo>
                    <a:pt x="164300" y="272988"/>
                  </a:lnTo>
                  <a:lnTo>
                    <a:pt x="165531" y="272211"/>
                  </a:lnTo>
                  <a:lnTo>
                    <a:pt x="166351" y="270914"/>
                  </a:lnTo>
                  <a:lnTo>
                    <a:pt x="166899" y="269272"/>
                  </a:lnTo>
                  <a:lnTo>
                    <a:pt x="168041" y="268178"/>
                  </a:lnTo>
                  <a:lnTo>
                    <a:pt x="173923" y="266277"/>
                  </a:lnTo>
                  <a:lnTo>
                    <a:pt x="188990" y="265989"/>
                  </a:lnTo>
                  <a:lnTo>
                    <a:pt x="188992" y="265989"/>
                  </a:lnTo>
                  <a:lnTo>
                    <a:pt x="188992" y="272016"/>
                  </a:lnTo>
                  <a:lnTo>
                    <a:pt x="193803" y="278384"/>
                  </a:lnTo>
                  <a:lnTo>
                    <a:pt x="195705" y="285701"/>
                  </a:lnTo>
                  <a:lnTo>
                    <a:pt x="195968" y="296618"/>
                  </a:lnTo>
                  <a:lnTo>
                    <a:pt x="193907" y="301119"/>
                  </a:lnTo>
                  <a:lnTo>
                    <a:pt x="191178" y="305712"/>
                  </a:lnTo>
                  <a:lnTo>
                    <a:pt x="189424" y="314998"/>
                  </a:lnTo>
                  <a:lnTo>
                    <a:pt x="188272" y="331465"/>
                  </a:lnTo>
                  <a:lnTo>
                    <a:pt x="182974" y="345031"/>
                  </a:lnTo>
                  <a:lnTo>
                    <a:pt x="181271" y="367985"/>
                  </a:lnTo>
                  <a:lnTo>
                    <a:pt x="177199" y="376231"/>
                  </a:lnTo>
                  <a:lnTo>
                    <a:pt x="168659" y="418497"/>
                  </a:lnTo>
                  <a:lnTo>
                    <a:pt x="167274" y="445066"/>
                  </a:lnTo>
                  <a:lnTo>
                    <a:pt x="162465" y="464400"/>
                  </a:lnTo>
                  <a:lnTo>
                    <a:pt x="161051" y="505356"/>
                  </a:lnTo>
                  <a:lnTo>
                    <a:pt x="160994" y="548367"/>
                  </a:lnTo>
                  <a:lnTo>
                    <a:pt x="163069" y="553002"/>
                  </a:lnTo>
                  <a:lnTo>
                    <a:pt x="165804" y="557654"/>
                  </a:lnTo>
                  <a:lnTo>
                    <a:pt x="167705" y="565595"/>
                  </a:lnTo>
                  <a:lnTo>
                    <a:pt x="167968" y="576597"/>
                  </a:lnTo>
                  <a:lnTo>
                    <a:pt x="168754" y="578057"/>
                  </a:lnTo>
                  <a:lnTo>
                    <a:pt x="170056" y="579030"/>
                  </a:lnTo>
                  <a:lnTo>
                    <a:pt x="173576" y="580889"/>
                  </a:lnTo>
                  <a:lnTo>
                    <a:pt x="177734" y="584307"/>
                  </a:lnTo>
                  <a:lnTo>
                    <a:pt x="180099" y="588419"/>
                  </a:lnTo>
                  <a:lnTo>
                    <a:pt x="180731" y="590604"/>
                  </a:lnTo>
                  <a:lnTo>
                    <a:pt x="181929" y="592061"/>
                  </a:lnTo>
                  <a:lnTo>
                    <a:pt x="185334" y="593679"/>
                  </a:lnTo>
                  <a:lnTo>
                    <a:pt x="202130" y="598576"/>
                  </a:lnTo>
                  <a:lnTo>
                    <a:pt x="215328" y="607703"/>
                  </a:lnTo>
                  <a:lnTo>
                    <a:pt x="227062" y="609501"/>
                  </a:lnTo>
                  <a:lnTo>
                    <a:pt x="237675" y="614465"/>
                  </a:lnTo>
                  <a:lnTo>
                    <a:pt x="280472" y="628374"/>
                  </a:lnTo>
                  <a:lnTo>
                    <a:pt x="308195" y="635351"/>
                  </a:lnTo>
                  <a:lnTo>
                    <a:pt x="344521" y="646399"/>
                  </a:lnTo>
                  <a:lnTo>
                    <a:pt x="386338" y="655910"/>
                  </a:lnTo>
                  <a:lnTo>
                    <a:pt x="427016" y="663288"/>
                  </a:lnTo>
                  <a:lnTo>
                    <a:pt x="469678" y="671885"/>
                  </a:lnTo>
                  <a:lnTo>
                    <a:pt x="513269" y="685885"/>
                  </a:lnTo>
                  <a:lnTo>
                    <a:pt x="555309" y="698343"/>
                  </a:lnTo>
                  <a:lnTo>
                    <a:pt x="573976" y="705036"/>
                  </a:lnTo>
                  <a:lnTo>
                    <a:pt x="587975" y="708470"/>
                  </a:lnTo>
                  <a:lnTo>
                    <a:pt x="621515" y="719027"/>
                  </a:lnTo>
                  <a:lnTo>
                    <a:pt x="636541" y="722468"/>
                  </a:lnTo>
                  <a:lnTo>
                    <a:pt x="646891" y="725524"/>
                  </a:lnTo>
                  <a:lnTo>
                    <a:pt x="690342" y="733900"/>
                  </a:lnTo>
                  <a:lnTo>
                    <a:pt x="733549" y="741940"/>
                  </a:lnTo>
                  <a:lnTo>
                    <a:pt x="738264" y="741960"/>
                  </a:lnTo>
                  <a:lnTo>
                    <a:pt x="739499" y="742741"/>
                  </a:lnTo>
                  <a:lnTo>
                    <a:pt x="740322" y="744038"/>
                  </a:lnTo>
                  <a:lnTo>
                    <a:pt x="741966" y="748961"/>
                  </a:lnTo>
                  <a:lnTo>
                    <a:pt x="741969" y="732233"/>
                  </a:lnTo>
                  <a:lnTo>
                    <a:pt x="742746" y="730812"/>
                  </a:lnTo>
                  <a:lnTo>
                    <a:pt x="744043" y="729864"/>
                  </a:lnTo>
                  <a:lnTo>
                    <a:pt x="745685" y="729232"/>
                  </a:lnTo>
                  <a:lnTo>
                    <a:pt x="746779" y="728033"/>
                  </a:lnTo>
                  <a:lnTo>
                    <a:pt x="747996" y="724628"/>
                  </a:lnTo>
                  <a:lnTo>
                    <a:pt x="748967" y="683720"/>
                  </a:lnTo>
                  <a:lnTo>
                    <a:pt x="756554" y="653499"/>
                  </a:lnTo>
                  <a:lnTo>
                    <a:pt x="760722" y="645586"/>
                  </a:lnTo>
                  <a:lnTo>
                    <a:pt x="763080" y="634512"/>
                  </a:lnTo>
                  <a:lnTo>
                    <a:pt x="772623" y="609782"/>
                  </a:lnTo>
                  <a:lnTo>
                    <a:pt x="780301" y="567047"/>
                  </a:lnTo>
                  <a:lnTo>
                    <a:pt x="790882" y="523571"/>
                  </a:lnTo>
                  <a:lnTo>
                    <a:pt x="796880" y="499433"/>
                  </a:lnTo>
                  <a:lnTo>
                    <a:pt x="799998" y="461985"/>
                  </a:lnTo>
                  <a:lnTo>
                    <a:pt x="810377" y="426549"/>
                  </a:lnTo>
                  <a:lnTo>
                    <a:pt x="813569" y="412854"/>
                  </a:lnTo>
                  <a:lnTo>
                    <a:pt x="817366" y="398945"/>
                  </a:lnTo>
                  <a:lnTo>
                    <a:pt x="824343" y="370835"/>
                  </a:lnTo>
                  <a:lnTo>
                    <a:pt x="840007" y="330573"/>
                  </a:lnTo>
                  <a:lnTo>
                    <a:pt x="844902" y="315457"/>
                  </a:lnTo>
                  <a:lnTo>
                    <a:pt x="846928" y="284784"/>
                  </a:lnTo>
                  <a:lnTo>
                    <a:pt x="847718" y="283185"/>
                  </a:lnTo>
                  <a:lnTo>
                    <a:pt x="849023" y="282119"/>
                  </a:lnTo>
                  <a:lnTo>
                    <a:pt x="850670" y="281409"/>
                  </a:lnTo>
                  <a:lnTo>
                    <a:pt x="851767" y="280157"/>
                  </a:lnTo>
                  <a:lnTo>
                    <a:pt x="853878" y="273314"/>
                  </a:lnTo>
                  <a:lnTo>
                    <a:pt x="853963" y="265989"/>
                  </a:lnTo>
                  <a:lnTo>
                    <a:pt x="847049" y="272903"/>
                  </a:lnTo>
                  <a:lnTo>
                    <a:pt x="846964" y="265989"/>
                  </a:lnTo>
                </a:path>
              </a:pathLst>
            </a:custGeom>
            <a:ln w="3810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SMARTInkShape-265">
              <a:extLst>
                <a:ext uri="{FF2B5EF4-FFF2-40B4-BE49-F238E27FC236}">
                  <a16:creationId xmlns:a16="http://schemas.microsoft.com/office/drawing/2014/main" id="{F541EC56-7843-A616-B775-7A57933E429F}"/>
                </a:ext>
              </a:extLst>
            </p:cNvPr>
            <p:cNvSpPr/>
            <p:nvPr>
              <p:custDataLst>
                <p:tags r:id="rId5"/>
              </p:custDataLst>
            </p:nvPr>
          </p:nvSpPr>
          <p:spPr>
            <a:xfrm>
              <a:off x="5709891" y="3632844"/>
              <a:ext cx="335986" cy="265989"/>
            </a:xfrm>
            <a:custGeom>
              <a:avLst/>
              <a:gdLst/>
              <a:ahLst/>
              <a:cxnLst/>
              <a:rect l="0" t="0" r="0" b="0"/>
              <a:pathLst>
                <a:path w="335986" h="265989">
                  <a:moveTo>
                    <a:pt x="0" y="0"/>
                  </a:moveTo>
                  <a:lnTo>
                    <a:pt x="0" y="0"/>
                  </a:lnTo>
                  <a:lnTo>
                    <a:pt x="33628" y="3716"/>
                  </a:lnTo>
                  <a:lnTo>
                    <a:pt x="74566" y="12738"/>
                  </a:lnTo>
                  <a:lnTo>
                    <a:pt x="112755" y="19915"/>
                  </a:lnTo>
                  <a:lnTo>
                    <a:pt x="145019" y="22930"/>
                  </a:lnTo>
                  <a:lnTo>
                    <a:pt x="165255" y="27331"/>
                  </a:lnTo>
                  <a:lnTo>
                    <a:pt x="177119" y="28578"/>
                  </a:lnTo>
                  <a:lnTo>
                    <a:pt x="190564" y="33500"/>
                  </a:lnTo>
                  <a:lnTo>
                    <a:pt x="214445" y="35718"/>
                  </a:lnTo>
                  <a:lnTo>
                    <a:pt x="222372" y="39792"/>
                  </a:lnTo>
                  <a:lnTo>
                    <a:pt x="233448" y="42122"/>
                  </a:lnTo>
                  <a:lnTo>
                    <a:pt x="242779" y="46615"/>
                  </a:lnTo>
                  <a:lnTo>
                    <a:pt x="284971" y="54997"/>
                  </a:lnTo>
                  <a:lnTo>
                    <a:pt x="292054" y="57627"/>
                  </a:lnTo>
                  <a:lnTo>
                    <a:pt x="297794" y="60610"/>
                  </a:lnTo>
                  <a:lnTo>
                    <a:pt x="307817" y="62525"/>
                  </a:lnTo>
                  <a:lnTo>
                    <a:pt x="335980" y="62997"/>
                  </a:lnTo>
                  <a:lnTo>
                    <a:pt x="335983" y="62997"/>
                  </a:lnTo>
                  <a:lnTo>
                    <a:pt x="335985" y="62997"/>
                  </a:lnTo>
                  <a:lnTo>
                    <a:pt x="329959" y="69024"/>
                  </a:lnTo>
                  <a:lnTo>
                    <a:pt x="329274" y="73424"/>
                  </a:lnTo>
                  <a:lnTo>
                    <a:pt x="328985" y="114473"/>
                  </a:lnTo>
                  <a:lnTo>
                    <a:pt x="328985" y="158006"/>
                  </a:lnTo>
                  <a:lnTo>
                    <a:pt x="328986" y="163036"/>
                  </a:lnTo>
                  <a:lnTo>
                    <a:pt x="321265" y="200599"/>
                  </a:lnTo>
                  <a:lnTo>
                    <a:pt x="316457" y="209979"/>
                  </a:lnTo>
                  <a:lnTo>
                    <a:pt x="314993" y="236607"/>
                  </a:lnTo>
                  <a:lnTo>
                    <a:pt x="310177" y="243305"/>
                  </a:lnTo>
                  <a:lnTo>
                    <a:pt x="308274" y="250691"/>
                  </a:lnTo>
                  <a:lnTo>
                    <a:pt x="307993" y="258667"/>
                  </a:lnTo>
                  <a:lnTo>
                    <a:pt x="301275" y="265692"/>
                  </a:lnTo>
                  <a:lnTo>
                    <a:pt x="277338" y="265988"/>
                  </a:lnTo>
                  <a:lnTo>
                    <a:pt x="272846" y="263915"/>
                  </a:lnTo>
                  <a:lnTo>
                    <a:pt x="268258" y="261178"/>
                  </a:lnTo>
                  <a:lnTo>
                    <a:pt x="258976" y="259421"/>
                  </a:lnTo>
                  <a:lnTo>
                    <a:pt x="256647" y="259277"/>
                  </a:lnTo>
                  <a:lnTo>
                    <a:pt x="251985" y="257043"/>
                  </a:lnTo>
                  <a:lnTo>
                    <a:pt x="247321" y="254235"/>
                  </a:lnTo>
                  <a:lnTo>
                    <a:pt x="219972" y="244919"/>
                  </a:lnTo>
                  <a:lnTo>
                    <a:pt x="210118" y="239589"/>
                  </a:lnTo>
                  <a:lnTo>
                    <a:pt x="166921" y="231286"/>
                  </a:lnTo>
                  <a:lnTo>
                    <a:pt x="161554" y="229047"/>
                  </a:lnTo>
                  <a:lnTo>
                    <a:pt x="159034" y="227361"/>
                  </a:lnTo>
                  <a:lnTo>
                    <a:pt x="148055" y="224989"/>
                  </a:lnTo>
                  <a:lnTo>
                    <a:pt x="111011" y="224016"/>
                  </a:lnTo>
                  <a:lnTo>
                    <a:pt x="79676" y="230703"/>
                  </a:lnTo>
                  <a:lnTo>
                    <a:pt x="69997" y="237989"/>
                  </a:lnTo>
                </a:path>
              </a:pathLst>
            </a:custGeom>
            <a:ln w="3810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SMARTInkShape-266">
              <a:extLst>
                <a:ext uri="{FF2B5EF4-FFF2-40B4-BE49-F238E27FC236}">
                  <a16:creationId xmlns:a16="http://schemas.microsoft.com/office/drawing/2014/main" id="{D385A03A-FE35-1597-E800-8AAB24D05042}"/>
                </a:ext>
              </a:extLst>
            </p:cNvPr>
            <p:cNvSpPr/>
            <p:nvPr>
              <p:custDataLst>
                <p:tags r:id="rId6"/>
              </p:custDataLst>
            </p:nvPr>
          </p:nvSpPr>
          <p:spPr>
            <a:xfrm>
              <a:off x="5058918" y="4465808"/>
              <a:ext cx="545820" cy="60014"/>
            </a:xfrm>
            <a:custGeom>
              <a:avLst/>
              <a:gdLst/>
              <a:ahLst/>
              <a:cxnLst/>
              <a:rect l="0" t="0" r="0" b="0"/>
              <a:pathLst>
                <a:path w="545820" h="60014">
                  <a:moveTo>
                    <a:pt x="0" y="0"/>
                  </a:moveTo>
                  <a:lnTo>
                    <a:pt x="0" y="0"/>
                  </a:lnTo>
                  <a:lnTo>
                    <a:pt x="7432" y="0"/>
                  </a:lnTo>
                  <a:lnTo>
                    <a:pt x="13155" y="2074"/>
                  </a:lnTo>
                  <a:lnTo>
                    <a:pt x="15770" y="3716"/>
                  </a:lnTo>
                  <a:lnTo>
                    <a:pt x="55796" y="6712"/>
                  </a:lnTo>
                  <a:lnTo>
                    <a:pt x="96511" y="6962"/>
                  </a:lnTo>
                  <a:lnTo>
                    <a:pt x="139864" y="9070"/>
                  </a:lnTo>
                  <a:lnTo>
                    <a:pt x="175753" y="18938"/>
                  </a:lnTo>
                  <a:lnTo>
                    <a:pt x="216016" y="26652"/>
                  </a:lnTo>
                  <a:lnTo>
                    <a:pt x="259476" y="35435"/>
                  </a:lnTo>
                  <a:lnTo>
                    <a:pt x="300908" y="41912"/>
                  </a:lnTo>
                  <a:lnTo>
                    <a:pt x="341900" y="47911"/>
                  </a:lnTo>
                  <a:lnTo>
                    <a:pt x="383381" y="48855"/>
                  </a:lnTo>
                  <a:lnTo>
                    <a:pt x="424767" y="48985"/>
                  </a:lnTo>
                  <a:lnTo>
                    <a:pt x="442400" y="51067"/>
                  </a:lnTo>
                  <a:lnTo>
                    <a:pt x="477564" y="55564"/>
                  </a:lnTo>
                  <a:lnTo>
                    <a:pt x="505599" y="56718"/>
                  </a:lnTo>
                  <a:lnTo>
                    <a:pt x="520101" y="60013"/>
                  </a:lnTo>
                  <a:lnTo>
                    <a:pt x="539900" y="56680"/>
                  </a:lnTo>
                  <a:lnTo>
                    <a:pt x="541925" y="55674"/>
                  </a:lnTo>
                  <a:lnTo>
                    <a:pt x="543276" y="54226"/>
                  </a:lnTo>
                  <a:lnTo>
                    <a:pt x="544777" y="50544"/>
                  </a:lnTo>
                  <a:lnTo>
                    <a:pt x="545819" y="43277"/>
                  </a:lnTo>
                  <a:lnTo>
                    <a:pt x="538978" y="34998"/>
                  </a:lnTo>
                </a:path>
              </a:pathLst>
            </a:custGeom>
            <a:ln w="3810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SMARTInkShape-267">
              <a:extLst>
                <a:ext uri="{FF2B5EF4-FFF2-40B4-BE49-F238E27FC236}">
                  <a16:creationId xmlns:a16="http://schemas.microsoft.com/office/drawing/2014/main" id="{E7526FBB-C60E-EF4C-2CC2-F4E3F8A01845}"/>
                </a:ext>
              </a:extLst>
            </p:cNvPr>
            <p:cNvSpPr/>
            <p:nvPr>
              <p:custDataLst>
                <p:tags r:id="rId7"/>
              </p:custDataLst>
            </p:nvPr>
          </p:nvSpPr>
          <p:spPr>
            <a:xfrm>
              <a:off x="4960923" y="4486892"/>
              <a:ext cx="741968" cy="664887"/>
            </a:xfrm>
            <a:custGeom>
              <a:avLst/>
              <a:gdLst/>
              <a:ahLst/>
              <a:cxnLst/>
              <a:rect l="0" t="0" r="0" b="0"/>
              <a:pathLst>
                <a:path w="741968" h="664887">
                  <a:moveTo>
                    <a:pt x="90996" y="13914"/>
                  </a:moveTo>
                  <a:lnTo>
                    <a:pt x="90996" y="13914"/>
                  </a:lnTo>
                  <a:lnTo>
                    <a:pt x="87280" y="13915"/>
                  </a:lnTo>
                  <a:lnTo>
                    <a:pt x="86185" y="13136"/>
                  </a:lnTo>
                  <a:lnTo>
                    <a:pt x="85455" y="11840"/>
                  </a:lnTo>
                  <a:lnTo>
                    <a:pt x="84021" y="7000"/>
                  </a:lnTo>
                  <a:lnTo>
                    <a:pt x="87720" y="6940"/>
                  </a:lnTo>
                  <a:lnTo>
                    <a:pt x="88812" y="6154"/>
                  </a:lnTo>
                  <a:lnTo>
                    <a:pt x="90869" y="348"/>
                  </a:lnTo>
                  <a:lnTo>
                    <a:pt x="90971" y="0"/>
                  </a:lnTo>
                  <a:lnTo>
                    <a:pt x="97021" y="5950"/>
                  </a:lnTo>
                  <a:lnTo>
                    <a:pt x="97707" y="10344"/>
                  </a:lnTo>
                  <a:lnTo>
                    <a:pt x="97910" y="16573"/>
                  </a:lnTo>
                  <a:lnTo>
                    <a:pt x="95884" y="21059"/>
                  </a:lnTo>
                  <a:lnTo>
                    <a:pt x="93169" y="25645"/>
                  </a:lnTo>
                  <a:lnTo>
                    <a:pt x="91425" y="34926"/>
                  </a:lnTo>
                  <a:lnTo>
                    <a:pt x="90223" y="73752"/>
                  </a:lnTo>
                  <a:lnTo>
                    <a:pt x="83867" y="113803"/>
                  </a:lnTo>
                  <a:lnTo>
                    <a:pt x="76510" y="155204"/>
                  </a:lnTo>
                  <a:lnTo>
                    <a:pt x="70077" y="195645"/>
                  </a:lnTo>
                  <a:lnTo>
                    <a:pt x="55526" y="238291"/>
                  </a:lnTo>
                  <a:lnTo>
                    <a:pt x="41957" y="279092"/>
                  </a:lnTo>
                  <a:lnTo>
                    <a:pt x="29549" y="314017"/>
                  </a:lnTo>
                  <a:lnTo>
                    <a:pt x="19298" y="331058"/>
                  </a:lnTo>
                  <a:lnTo>
                    <a:pt x="8769" y="370411"/>
                  </a:lnTo>
                  <a:lnTo>
                    <a:pt x="5080" y="398855"/>
                  </a:lnTo>
                  <a:lnTo>
                    <a:pt x="1505" y="412884"/>
                  </a:lnTo>
                  <a:lnTo>
                    <a:pt x="3" y="454879"/>
                  </a:lnTo>
                  <a:lnTo>
                    <a:pt x="0" y="471227"/>
                  </a:lnTo>
                  <a:lnTo>
                    <a:pt x="2074" y="475894"/>
                  </a:lnTo>
                  <a:lnTo>
                    <a:pt x="3716" y="478227"/>
                  </a:lnTo>
                  <a:lnTo>
                    <a:pt x="7614" y="480820"/>
                  </a:lnTo>
                  <a:lnTo>
                    <a:pt x="9743" y="481512"/>
                  </a:lnTo>
                  <a:lnTo>
                    <a:pt x="11161" y="482751"/>
                  </a:lnTo>
                  <a:lnTo>
                    <a:pt x="17341" y="492515"/>
                  </a:lnTo>
                  <a:lnTo>
                    <a:pt x="21448" y="494947"/>
                  </a:lnTo>
                  <a:lnTo>
                    <a:pt x="25865" y="496806"/>
                  </a:lnTo>
                  <a:lnTo>
                    <a:pt x="30421" y="500225"/>
                  </a:lnTo>
                  <a:lnTo>
                    <a:pt x="37111" y="502262"/>
                  </a:lnTo>
                  <a:lnTo>
                    <a:pt x="44493" y="503947"/>
                  </a:lnTo>
                  <a:lnTo>
                    <a:pt x="66839" y="514991"/>
                  </a:lnTo>
                  <a:lnTo>
                    <a:pt x="106110" y="523226"/>
                  </a:lnTo>
                  <a:lnTo>
                    <a:pt x="146065" y="530596"/>
                  </a:lnTo>
                  <a:lnTo>
                    <a:pt x="188910" y="541521"/>
                  </a:lnTo>
                  <a:lnTo>
                    <a:pt x="214291" y="547390"/>
                  </a:lnTo>
                  <a:lnTo>
                    <a:pt x="221235" y="550446"/>
                  </a:lnTo>
                  <a:lnTo>
                    <a:pt x="263965" y="556579"/>
                  </a:lnTo>
                  <a:lnTo>
                    <a:pt x="297930" y="566962"/>
                  </a:lnTo>
                  <a:lnTo>
                    <a:pt x="307844" y="572291"/>
                  </a:lnTo>
                  <a:lnTo>
                    <a:pt x="317290" y="573574"/>
                  </a:lnTo>
                  <a:lnTo>
                    <a:pt x="318856" y="574458"/>
                  </a:lnTo>
                  <a:lnTo>
                    <a:pt x="319899" y="575824"/>
                  </a:lnTo>
                  <a:lnTo>
                    <a:pt x="320595" y="577513"/>
                  </a:lnTo>
                  <a:lnTo>
                    <a:pt x="321836" y="578639"/>
                  </a:lnTo>
                  <a:lnTo>
                    <a:pt x="328982" y="580889"/>
                  </a:lnTo>
                  <a:lnTo>
                    <a:pt x="328983" y="580889"/>
                  </a:lnTo>
                  <a:lnTo>
                    <a:pt x="328986" y="580891"/>
                  </a:lnTo>
                  <a:lnTo>
                    <a:pt x="328986" y="570462"/>
                  </a:lnTo>
                  <a:lnTo>
                    <a:pt x="329763" y="569271"/>
                  </a:lnTo>
                  <a:lnTo>
                    <a:pt x="331060" y="568478"/>
                  </a:lnTo>
                  <a:lnTo>
                    <a:pt x="332702" y="567949"/>
                  </a:lnTo>
                  <a:lnTo>
                    <a:pt x="333797" y="566819"/>
                  </a:lnTo>
                  <a:lnTo>
                    <a:pt x="335013" y="563487"/>
                  </a:lnTo>
                  <a:lnTo>
                    <a:pt x="335697" y="557240"/>
                  </a:lnTo>
                  <a:lnTo>
                    <a:pt x="336571" y="555791"/>
                  </a:lnTo>
                  <a:lnTo>
                    <a:pt x="337931" y="554824"/>
                  </a:lnTo>
                  <a:lnTo>
                    <a:pt x="339616" y="554180"/>
                  </a:lnTo>
                  <a:lnTo>
                    <a:pt x="340740" y="552972"/>
                  </a:lnTo>
                  <a:lnTo>
                    <a:pt x="344615" y="545447"/>
                  </a:lnTo>
                  <a:lnTo>
                    <a:pt x="367892" y="520221"/>
                  </a:lnTo>
                  <a:lnTo>
                    <a:pt x="378418" y="498353"/>
                  </a:lnTo>
                  <a:lnTo>
                    <a:pt x="405985" y="454725"/>
                  </a:lnTo>
                  <a:lnTo>
                    <a:pt x="419838" y="427956"/>
                  </a:lnTo>
                  <a:lnTo>
                    <a:pt x="425887" y="421111"/>
                  </a:lnTo>
                  <a:lnTo>
                    <a:pt x="426979" y="412926"/>
                  </a:lnTo>
                  <a:lnTo>
                    <a:pt x="426981" y="412897"/>
                  </a:lnTo>
                  <a:lnTo>
                    <a:pt x="426981" y="416613"/>
                  </a:lnTo>
                  <a:lnTo>
                    <a:pt x="424907" y="420511"/>
                  </a:lnTo>
                  <a:lnTo>
                    <a:pt x="422171" y="424837"/>
                  </a:lnTo>
                  <a:lnTo>
                    <a:pt x="420414" y="433950"/>
                  </a:lnTo>
                  <a:lnTo>
                    <a:pt x="420067" y="443240"/>
                  </a:lnTo>
                  <a:lnTo>
                    <a:pt x="417946" y="447900"/>
                  </a:lnTo>
                  <a:lnTo>
                    <a:pt x="415188" y="452564"/>
                  </a:lnTo>
                  <a:lnTo>
                    <a:pt x="413636" y="460341"/>
                  </a:lnTo>
                  <a:lnTo>
                    <a:pt x="412399" y="471372"/>
                  </a:lnTo>
                  <a:lnTo>
                    <a:pt x="408230" y="480690"/>
                  </a:lnTo>
                  <a:lnTo>
                    <a:pt x="399649" y="522626"/>
                  </a:lnTo>
                  <a:lnTo>
                    <a:pt x="396948" y="553031"/>
                  </a:lnTo>
                  <a:lnTo>
                    <a:pt x="393454" y="566932"/>
                  </a:lnTo>
                  <a:lnTo>
                    <a:pt x="392008" y="593386"/>
                  </a:lnTo>
                  <a:lnTo>
                    <a:pt x="397526" y="602306"/>
                  </a:lnTo>
                  <a:lnTo>
                    <a:pt x="398695" y="607589"/>
                  </a:lnTo>
                  <a:lnTo>
                    <a:pt x="404984" y="614801"/>
                  </a:lnTo>
                  <a:lnTo>
                    <a:pt x="407613" y="615405"/>
                  </a:lnTo>
                  <a:lnTo>
                    <a:pt x="450340" y="615889"/>
                  </a:lnTo>
                  <a:lnTo>
                    <a:pt x="492312" y="615889"/>
                  </a:lnTo>
                  <a:lnTo>
                    <a:pt x="499312" y="615889"/>
                  </a:lnTo>
                  <a:lnTo>
                    <a:pt x="535040" y="622696"/>
                  </a:lnTo>
                  <a:lnTo>
                    <a:pt x="555195" y="624924"/>
                  </a:lnTo>
                  <a:lnTo>
                    <a:pt x="597121" y="634505"/>
                  </a:lnTo>
                  <a:lnTo>
                    <a:pt x="638523" y="643955"/>
                  </a:lnTo>
                  <a:lnTo>
                    <a:pt x="648494" y="648488"/>
                  </a:lnTo>
                  <a:lnTo>
                    <a:pt x="690951" y="654576"/>
                  </a:lnTo>
                  <a:lnTo>
                    <a:pt x="705205" y="657595"/>
                  </a:lnTo>
                  <a:lnTo>
                    <a:pt x="712209" y="662639"/>
                  </a:lnTo>
                  <a:lnTo>
                    <a:pt x="720582" y="664799"/>
                  </a:lnTo>
                  <a:lnTo>
                    <a:pt x="733996" y="664886"/>
                  </a:lnTo>
                  <a:lnTo>
                    <a:pt x="734320" y="664108"/>
                  </a:lnTo>
                  <a:lnTo>
                    <a:pt x="735746" y="632158"/>
                  </a:lnTo>
                  <a:lnTo>
                    <a:pt x="740508" y="622876"/>
                  </a:lnTo>
                  <a:lnTo>
                    <a:pt x="741962" y="582502"/>
                  </a:lnTo>
                  <a:lnTo>
                    <a:pt x="741967" y="565538"/>
                  </a:lnTo>
                  <a:lnTo>
                    <a:pt x="739893" y="560327"/>
                  </a:lnTo>
                  <a:lnTo>
                    <a:pt x="737157" y="555418"/>
                  </a:lnTo>
                  <a:lnTo>
                    <a:pt x="735400" y="545930"/>
                  </a:lnTo>
                  <a:lnTo>
                    <a:pt x="734208" y="520099"/>
                  </a:lnTo>
                  <a:lnTo>
                    <a:pt x="728944" y="498902"/>
                  </a:lnTo>
                  <a:lnTo>
                    <a:pt x="724339" y="461457"/>
                  </a:lnTo>
                  <a:lnTo>
                    <a:pt x="715238" y="419858"/>
                  </a:lnTo>
                  <a:lnTo>
                    <a:pt x="714081" y="377895"/>
                  </a:lnTo>
                  <a:lnTo>
                    <a:pt x="707406" y="336083"/>
                  </a:lnTo>
                  <a:lnTo>
                    <a:pt x="706250" y="317403"/>
                  </a:lnTo>
                  <a:lnTo>
                    <a:pt x="700950" y="299667"/>
                  </a:lnTo>
                  <a:lnTo>
                    <a:pt x="699974" y="256489"/>
                  </a:lnTo>
                  <a:lnTo>
                    <a:pt x="699194" y="246350"/>
                  </a:lnTo>
                  <a:lnTo>
                    <a:pt x="693404" y="208121"/>
                  </a:lnTo>
                  <a:lnTo>
                    <a:pt x="693027" y="170640"/>
                  </a:lnTo>
                  <a:lnTo>
                    <a:pt x="690907" y="145835"/>
                  </a:lnTo>
                  <a:lnTo>
                    <a:pt x="685385" y="113207"/>
                  </a:lnTo>
                  <a:lnTo>
                    <a:pt x="679267" y="105279"/>
                  </a:lnTo>
                  <a:lnTo>
                    <a:pt x="678978" y="98209"/>
                  </a:lnTo>
                  <a:lnTo>
                    <a:pt x="672944" y="91910"/>
                  </a:lnTo>
                  <a:lnTo>
                    <a:pt x="671971" y="83911"/>
                  </a:lnTo>
                </a:path>
              </a:pathLst>
            </a:custGeom>
            <a:ln w="3810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6" name="SMARTInkShape-268">
              <a:extLst>
                <a:ext uri="{FF2B5EF4-FFF2-40B4-BE49-F238E27FC236}">
                  <a16:creationId xmlns:a16="http://schemas.microsoft.com/office/drawing/2014/main" id="{7B21B4B7-ECE0-3EEE-4F66-00CBBD6C7D28}"/>
                </a:ext>
              </a:extLst>
            </p:cNvPr>
            <p:cNvSpPr/>
            <p:nvPr>
              <p:custDataLst>
                <p:tags r:id="rId8"/>
              </p:custDataLst>
            </p:nvPr>
          </p:nvSpPr>
          <p:spPr>
            <a:xfrm>
              <a:off x="6038877" y="4647800"/>
              <a:ext cx="461981" cy="503977"/>
            </a:xfrm>
            <a:custGeom>
              <a:avLst/>
              <a:gdLst/>
              <a:ahLst/>
              <a:cxnLst/>
              <a:rect l="0" t="0" r="0" b="0"/>
              <a:pathLst>
                <a:path w="461981" h="503977">
                  <a:moveTo>
                    <a:pt x="223990" y="0"/>
                  </a:moveTo>
                  <a:lnTo>
                    <a:pt x="223990" y="0"/>
                  </a:lnTo>
                  <a:lnTo>
                    <a:pt x="242295" y="778"/>
                  </a:lnTo>
                  <a:lnTo>
                    <a:pt x="285177" y="11161"/>
                  </a:lnTo>
                  <a:lnTo>
                    <a:pt x="328048" y="19338"/>
                  </a:lnTo>
                  <a:lnTo>
                    <a:pt x="347265" y="28132"/>
                  </a:lnTo>
                  <a:lnTo>
                    <a:pt x="362071" y="38905"/>
                  </a:lnTo>
                  <a:lnTo>
                    <a:pt x="376454" y="43461"/>
                  </a:lnTo>
                  <a:lnTo>
                    <a:pt x="379297" y="45307"/>
                  </a:lnTo>
                  <a:lnTo>
                    <a:pt x="398130" y="49559"/>
                  </a:lnTo>
                  <a:lnTo>
                    <a:pt x="404087" y="53744"/>
                  </a:lnTo>
                  <a:lnTo>
                    <a:pt x="411657" y="55701"/>
                  </a:lnTo>
                  <a:lnTo>
                    <a:pt x="429401" y="55990"/>
                  </a:lnTo>
                  <a:lnTo>
                    <a:pt x="434020" y="58069"/>
                  </a:lnTo>
                  <a:lnTo>
                    <a:pt x="438664" y="60807"/>
                  </a:lnTo>
                  <a:lnTo>
                    <a:pt x="446600" y="62709"/>
                  </a:lnTo>
                  <a:lnTo>
                    <a:pt x="461980" y="62997"/>
                  </a:lnTo>
                  <a:lnTo>
                    <a:pt x="461980" y="72739"/>
                  </a:lnTo>
                  <a:lnTo>
                    <a:pt x="459905" y="77179"/>
                  </a:lnTo>
                  <a:lnTo>
                    <a:pt x="455953" y="82650"/>
                  </a:lnTo>
                  <a:lnTo>
                    <a:pt x="455172" y="89318"/>
                  </a:lnTo>
                  <a:lnTo>
                    <a:pt x="455066" y="93621"/>
                  </a:lnTo>
                  <a:lnTo>
                    <a:pt x="448175" y="123474"/>
                  </a:lnTo>
                  <a:lnTo>
                    <a:pt x="447207" y="149466"/>
                  </a:lnTo>
                  <a:lnTo>
                    <a:pt x="441954" y="163037"/>
                  </a:lnTo>
                  <a:lnTo>
                    <a:pt x="438945" y="196161"/>
                  </a:lnTo>
                  <a:lnTo>
                    <a:pt x="435451" y="210042"/>
                  </a:lnTo>
                  <a:lnTo>
                    <a:pt x="428041" y="252402"/>
                  </a:lnTo>
                  <a:lnTo>
                    <a:pt x="421048" y="294024"/>
                  </a:lnTo>
                  <a:lnTo>
                    <a:pt x="412508" y="321377"/>
                  </a:lnTo>
                  <a:lnTo>
                    <a:pt x="407916" y="335805"/>
                  </a:lnTo>
                  <a:lnTo>
                    <a:pt x="404481" y="349932"/>
                  </a:lnTo>
                  <a:lnTo>
                    <a:pt x="398537" y="361895"/>
                  </a:lnTo>
                  <a:lnTo>
                    <a:pt x="394896" y="367722"/>
                  </a:lnTo>
                  <a:lnTo>
                    <a:pt x="392068" y="375376"/>
                  </a:lnTo>
                  <a:lnTo>
                    <a:pt x="387428" y="382569"/>
                  </a:lnTo>
                  <a:lnTo>
                    <a:pt x="384931" y="389626"/>
                  </a:lnTo>
                  <a:lnTo>
                    <a:pt x="360076" y="418427"/>
                  </a:lnTo>
                  <a:lnTo>
                    <a:pt x="358359" y="426031"/>
                  </a:lnTo>
                  <a:lnTo>
                    <a:pt x="356346" y="429458"/>
                  </a:lnTo>
                  <a:lnTo>
                    <a:pt x="338774" y="451044"/>
                  </a:lnTo>
                  <a:lnTo>
                    <a:pt x="331454" y="462974"/>
                  </a:lnTo>
                  <a:lnTo>
                    <a:pt x="317332" y="473263"/>
                  </a:lnTo>
                  <a:lnTo>
                    <a:pt x="307989" y="477517"/>
                  </a:lnTo>
                  <a:lnTo>
                    <a:pt x="297681" y="486376"/>
                  </a:lnTo>
                  <a:lnTo>
                    <a:pt x="291480" y="488378"/>
                  </a:lnTo>
                  <a:lnTo>
                    <a:pt x="284318" y="490045"/>
                  </a:lnTo>
                  <a:lnTo>
                    <a:pt x="273382" y="495379"/>
                  </a:lnTo>
                  <a:lnTo>
                    <a:pt x="253483" y="498912"/>
                  </a:lnTo>
                  <a:lnTo>
                    <a:pt x="247987" y="501726"/>
                  </a:lnTo>
                  <a:lnTo>
                    <a:pt x="239742" y="503311"/>
                  </a:lnTo>
                  <a:lnTo>
                    <a:pt x="201368" y="503976"/>
                  </a:lnTo>
                  <a:lnTo>
                    <a:pt x="199577" y="503198"/>
                  </a:lnTo>
                  <a:lnTo>
                    <a:pt x="198381" y="501902"/>
                  </a:lnTo>
                  <a:lnTo>
                    <a:pt x="197585" y="500262"/>
                  </a:lnTo>
                  <a:lnTo>
                    <a:pt x="195497" y="499167"/>
                  </a:lnTo>
                  <a:lnTo>
                    <a:pt x="152857" y="489402"/>
                  </a:lnTo>
                  <a:lnTo>
                    <a:pt x="113969" y="470389"/>
                  </a:lnTo>
                  <a:lnTo>
                    <a:pt x="71391" y="445672"/>
                  </a:lnTo>
                  <a:lnTo>
                    <a:pt x="66728" y="440992"/>
                  </a:lnTo>
                  <a:lnTo>
                    <a:pt x="65484" y="438655"/>
                  </a:lnTo>
                  <a:lnTo>
                    <a:pt x="63876" y="437097"/>
                  </a:lnTo>
                  <a:lnTo>
                    <a:pt x="53472" y="430676"/>
                  </a:lnTo>
                  <a:lnTo>
                    <a:pt x="50986" y="426550"/>
                  </a:lnTo>
                  <a:lnTo>
                    <a:pt x="50323" y="424361"/>
                  </a:lnTo>
                  <a:lnTo>
                    <a:pt x="49104" y="422901"/>
                  </a:lnTo>
                  <a:lnTo>
                    <a:pt x="30273" y="408119"/>
                  </a:lnTo>
                  <a:lnTo>
                    <a:pt x="20987" y="396870"/>
                  </a:lnTo>
                  <a:lnTo>
                    <a:pt x="9072" y="378413"/>
                  </a:lnTo>
                  <a:lnTo>
                    <a:pt x="8381" y="375937"/>
                  </a:lnTo>
                  <a:lnTo>
                    <a:pt x="7143" y="374286"/>
                  </a:lnTo>
                  <a:lnTo>
                    <a:pt x="2462" y="371185"/>
                  </a:lnTo>
                  <a:lnTo>
                    <a:pt x="1094" y="367703"/>
                  </a:lnTo>
                  <a:lnTo>
                    <a:pt x="0" y="339653"/>
                  </a:lnTo>
                  <a:lnTo>
                    <a:pt x="2074" y="335542"/>
                  </a:lnTo>
                  <a:lnTo>
                    <a:pt x="3716" y="333357"/>
                  </a:lnTo>
                  <a:lnTo>
                    <a:pt x="7614" y="330928"/>
                  </a:lnTo>
                  <a:lnTo>
                    <a:pt x="9742" y="330281"/>
                  </a:lnTo>
                  <a:lnTo>
                    <a:pt x="11161" y="329071"/>
                  </a:lnTo>
                  <a:lnTo>
                    <a:pt x="23630" y="312566"/>
                  </a:lnTo>
                  <a:lnTo>
                    <a:pt x="41674" y="294311"/>
                  </a:lnTo>
                  <a:lnTo>
                    <a:pt x="45618" y="294083"/>
                  </a:lnTo>
                  <a:lnTo>
                    <a:pt x="46743" y="293273"/>
                  </a:lnTo>
                  <a:lnTo>
                    <a:pt x="47495" y="291955"/>
                  </a:lnTo>
                  <a:lnTo>
                    <a:pt x="47996" y="290299"/>
                  </a:lnTo>
                  <a:lnTo>
                    <a:pt x="49107" y="289195"/>
                  </a:lnTo>
                  <a:lnTo>
                    <a:pt x="52416" y="287968"/>
                  </a:lnTo>
                  <a:lnTo>
                    <a:pt x="72359" y="287013"/>
                  </a:lnTo>
                  <a:lnTo>
                    <a:pt x="77009" y="289073"/>
                  </a:lnTo>
                  <a:lnTo>
                    <a:pt x="81668" y="291803"/>
                  </a:lnTo>
                  <a:lnTo>
                    <a:pt x="89614" y="293699"/>
                  </a:lnTo>
                  <a:lnTo>
                    <a:pt x="94303" y="293901"/>
                  </a:lnTo>
                  <a:lnTo>
                    <a:pt x="98428" y="296023"/>
                  </a:lnTo>
                  <a:lnTo>
                    <a:pt x="102854" y="298781"/>
                  </a:lnTo>
                  <a:lnTo>
                    <a:pt x="110638" y="300697"/>
                  </a:lnTo>
                  <a:lnTo>
                    <a:pt x="124698" y="300980"/>
                  </a:lnTo>
                  <a:lnTo>
                    <a:pt x="131908" y="307013"/>
                  </a:lnTo>
                  <a:lnTo>
                    <a:pt x="136388" y="307699"/>
                  </a:lnTo>
                  <a:lnTo>
                    <a:pt x="178306" y="307986"/>
                  </a:lnTo>
                  <a:lnTo>
                    <a:pt x="184616" y="307986"/>
                  </a:lnTo>
                  <a:lnTo>
                    <a:pt x="186074" y="307208"/>
                  </a:lnTo>
                  <a:lnTo>
                    <a:pt x="187046" y="305912"/>
                  </a:lnTo>
                  <a:lnTo>
                    <a:pt x="187694" y="304271"/>
                  </a:lnTo>
                  <a:lnTo>
                    <a:pt x="188904" y="303176"/>
                  </a:lnTo>
                  <a:lnTo>
                    <a:pt x="195983" y="300989"/>
                  </a:lnTo>
                  <a:lnTo>
                    <a:pt x="195988" y="297271"/>
                  </a:lnTo>
                  <a:lnTo>
                    <a:pt x="196767" y="296177"/>
                  </a:lnTo>
                  <a:lnTo>
                    <a:pt x="198064" y="295447"/>
                  </a:lnTo>
                  <a:lnTo>
                    <a:pt x="202018" y="294275"/>
                  </a:lnTo>
                  <a:lnTo>
                    <a:pt x="202558" y="292041"/>
                  </a:lnTo>
                  <a:lnTo>
                    <a:pt x="202966" y="283568"/>
                  </a:lnTo>
                  <a:lnTo>
                    <a:pt x="205054" y="279505"/>
                  </a:lnTo>
                  <a:lnTo>
                    <a:pt x="207797" y="275106"/>
                  </a:lnTo>
                  <a:lnTo>
                    <a:pt x="209701" y="267343"/>
                  </a:lnTo>
                  <a:lnTo>
                    <a:pt x="209990" y="223989"/>
                  </a:lnTo>
                  <a:lnTo>
                    <a:pt x="209990" y="183028"/>
                  </a:lnTo>
                  <a:lnTo>
                    <a:pt x="210768" y="142215"/>
                  </a:lnTo>
                  <a:lnTo>
                    <a:pt x="216342" y="122035"/>
                  </a:lnTo>
                  <a:lnTo>
                    <a:pt x="216987" y="82055"/>
                  </a:lnTo>
                  <a:lnTo>
                    <a:pt x="217767" y="74579"/>
                  </a:lnTo>
                  <a:lnTo>
                    <a:pt x="223016" y="60960"/>
                  </a:lnTo>
                  <a:lnTo>
                    <a:pt x="223904" y="50406"/>
                  </a:lnTo>
                  <a:lnTo>
                    <a:pt x="230699" y="29585"/>
                  </a:lnTo>
                  <a:lnTo>
                    <a:pt x="230990" y="7000"/>
                  </a:lnTo>
                </a:path>
              </a:pathLst>
            </a:custGeom>
            <a:ln w="3810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SMARTInkShape-269">
              <a:extLst>
                <a:ext uri="{FF2B5EF4-FFF2-40B4-BE49-F238E27FC236}">
                  <a16:creationId xmlns:a16="http://schemas.microsoft.com/office/drawing/2014/main" id="{0D405D8F-292F-34B9-46F9-9EFF2548745F}"/>
                </a:ext>
              </a:extLst>
            </p:cNvPr>
            <p:cNvSpPr/>
            <p:nvPr>
              <p:custDataLst>
                <p:tags r:id="rId9"/>
              </p:custDataLst>
            </p:nvPr>
          </p:nvSpPr>
          <p:spPr>
            <a:xfrm>
              <a:off x="6578859" y="4752796"/>
              <a:ext cx="320978" cy="580679"/>
            </a:xfrm>
            <a:custGeom>
              <a:avLst/>
              <a:gdLst/>
              <a:ahLst/>
              <a:cxnLst/>
              <a:rect l="0" t="0" r="0" b="0"/>
              <a:pathLst>
                <a:path w="320978" h="580679">
                  <a:moveTo>
                    <a:pt x="75991" y="6999"/>
                  </a:moveTo>
                  <a:lnTo>
                    <a:pt x="75991" y="6999"/>
                  </a:lnTo>
                  <a:lnTo>
                    <a:pt x="75991" y="23453"/>
                  </a:lnTo>
                  <a:lnTo>
                    <a:pt x="65564" y="64504"/>
                  </a:lnTo>
                  <a:lnTo>
                    <a:pt x="53490" y="104872"/>
                  </a:lnTo>
                  <a:lnTo>
                    <a:pt x="42934" y="138523"/>
                  </a:lnTo>
                  <a:lnTo>
                    <a:pt x="35660" y="167943"/>
                  </a:lnTo>
                  <a:lnTo>
                    <a:pt x="28935" y="190595"/>
                  </a:lnTo>
                  <a:lnTo>
                    <a:pt x="25494" y="208392"/>
                  </a:lnTo>
                  <a:lnTo>
                    <a:pt x="21623" y="225590"/>
                  </a:lnTo>
                  <a:lnTo>
                    <a:pt x="18403" y="243389"/>
                  </a:lnTo>
                  <a:lnTo>
                    <a:pt x="7929" y="274922"/>
                  </a:lnTo>
                  <a:lnTo>
                    <a:pt x="2391" y="316072"/>
                  </a:lnTo>
                  <a:lnTo>
                    <a:pt x="0" y="336307"/>
                  </a:lnTo>
                  <a:lnTo>
                    <a:pt x="5732" y="378821"/>
                  </a:lnTo>
                  <a:lnTo>
                    <a:pt x="5994" y="422314"/>
                  </a:lnTo>
                  <a:lnTo>
                    <a:pt x="5994" y="429314"/>
                  </a:lnTo>
                  <a:lnTo>
                    <a:pt x="13579" y="459454"/>
                  </a:lnTo>
                  <a:lnTo>
                    <a:pt x="17748" y="467367"/>
                  </a:lnTo>
                  <a:lnTo>
                    <a:pt x="20105" y="478439"/>
                  </a:lnTo>
                  <a:lnTo>
                    <a:pt x="26286" y="489641"/>
                  </a:lnTo>
                  <a:lnTo>
                    <a:pt x="26679" y="493199"/>
                  </a:lnTo>
                  <a:lnTo>
                    <a:pt x="28927" y="497373"/>
                  </a:lnTo>
                  <a:lnTo>
                    <a:pt x="36708" y="506388"/>
                  </a:lnTo>
                  <a:lnTo>
                    <a:pt x="41162" y="508938"/>
                  </a:lnTo>
                  <a:lnTo>
                    <a:pt x="43439" y="509618"/>
                  </a:lnTo>
                  <a:lnTo>
                    <a:pt x="44958" y="510849"/>
                  </a:lnTo>
                  <a:lnTo>
                    <a:pt x="51308" y="520601"/>
                  </a:lnTo>
                  <a:lnTo>
                    <a:pt x="55428" y="523033"/>
                  </a:lnTo>
                  <a:lnTo>
                    <a:pt x="59854" y="524891"/>
                  </a:lnTo>
                  <a:lnTo>
                    <a:pt x="66715" y="529531"/>
                  </a:lnTo>
                  <a:lnTo>
                    <a:pt x="73675" y="531252"/>
                  </a:lnTo>
                  <a:lnTo>
                    <a:pt x="78332" y="531655"/>
                  </a:lnTo>
                  <a:lnTo>
                    <a:pt x="82994" y="533908"/>
                  </a:lnTo>
                  <a:lnTo>
                    <a:pt x="87658" y="536723"/>
                  </a:lnTo>
                  <a:lnTo>
                    <a:pt x="95435" y="538309"/>
                  </a:lnTo>
                  <a:lnTo>
                    <a:pt x="106466" y="539556"/>
                  </a:lnTo>
                  <a:lnTo>
                    <a:pt x="120034" y="544978"/>
                  </a:lnTo>
                  <a:lnTo>
                    <a:pt x="138077" y="546737"/>
                  </a:lnTo>
                  <a:lnTo>
                    <a:pt x="154432" y="552000"/>
                  </a:lnTo>
                  <a:lnTo>
                    <a:pt x="171602" y="553697"/>
                  </a:lnTo>
                  <a:lnTo>
                    <a:pt x="180977" y="558505"/>
                  </a:lnTo>
                  <a:lnTo>
                    <a:pt x="192652" y="560560"/>
                  </a:lnTo>
                  <a:lnTo>
                    <a:pt x="201985" y="565477"/>
                  </a:lnTo>
                  <a:lnTo>
                    <a:pt x="221525" y="568917"/>
                  </a:lnTo>
                  <a:lnTo>
                    <a:pt x="227002" y="571727"/>
                  </a:lnTo>
                  <a:lnTo>
                    <a:pt x="241594" y="574555"/>
                  </a:lnTo>
                  <a:lnTo>
                    <a:pt x="250972" y="579476"/>
                  </a:lnTo>
                  <a:lnTo>
                    <a:pt x="260313" y="580678"/>
                  </a:lnTo>
                  <a:lnTo>
                    <a:pt x="264981" y="578769"/>
                  </a:lnTo>
                  <a:lnTo>
                    <a:pt x="269649" y="576105"/>
                  </a:lnTo>
                  <a:lnTo>
                    <a:pt x="278981" y="574395"/>
                  </a:lnTo>
                  <a:lnTo>
                    <a:pt x="281315" y="574255"/>
                  </a:lnTo>
                  <a:lnTo>
                    <a:pt x="282870" y="573384"/>
                  </a:lnTo>
                  <a:lnTo>
                    <a:pt x="283907" y="572025"/>
                  </a:lnTo>
                  <a:lnTo>
                    <a:pt x="284599" y="570342"/>
                  </a:lnTo>
                  <a:lnTo>
                    <a:pt x="285837" y="569219"/>
                  </a:lnTo>
                  <a:lnTo>
                    <a:pt x="293415" y="565345"/>
                  </a:lnTo>
                  <a:lnTo>
                    <a:pt x="297840" y="562363"/>
                  </a:lnTo>
                  <a:lnTo>
                    <a:pt x="302400" y="561036"/>
                  </a:lnTo>
                  <a:lnTo>
                    <a:pt x="303927" y="559905"/>
                  </a:lnTo>
                  <a:lnTo>
                    <a:pt x="304945" y="558373"/>
                  </a:lnTo>
                  <a:lnTo>
                    <a:pt x="305624" y="556574"/>
                  </a:lnTo>
                  <a:lnTo>
                    <a:pt x="306855" y="555375"/>
                  </a:lnTo>
                  <a:lnTo>
                    <a:pt x="310295" y="554042"/>
                  </a:lnTo>
                  <a:lnTo>
                    <a:pt x="311524" y="552908"/>
                  </a:lnTo>
                  <a:lnTo>
                    <a:pt x="319377" y="538836"/>
                  </a:lnTo>
                  <a:lnTo>
                    <a:pt x="320938" y="515899"/>
                  </a:lnTo>
                  <a:lnTo>
                    <a:pt x="320977" y="494933"/>
                  </a:lnTo>
                  <a:lnTo>
                    <a:pt x="318904" y="490106"/>
                  </a:lnTo>
                  <a:lnTo>
                    <a:pt x="317263" y="487730"/>
                  </a:lnTo>
                  <a:lnTo>
                    <a:pt x="314954" y="476955"/>
                  </a:lnTo>
                  <a:lnTo>
                    <a:pt x="313395" y="464967"/>
                  </a:lnTo>
                  <a:lnTo>
                    <a:pt x="301885" y="442479"/>
                  </a:lnTo>
                  <a:lnTo>
                    <a:pt x="300050" y="436979"/>
                  </a:lnTo>
                  <a:lnTo>
                    <a:pt x="267311" y="394510"/>
                  </a:lnTo>
                  <a:lnTo>
                    <a:pt x="246317" y="374099"/>
                  </a:lnTo>
                  <a:lnTo>
                    <a:pt x="236984" y="369525"/>
                  </a:lnTo>
                  <a:lnTo>
                    <a:pt x="232318" y="366447"/>
                  </a:lnTo>
                  <a:lnTo>
                    <a:pt x="225319" y="363935"/>
                  </a:lnTo>
                  <a:lnTo>
                    <a:pt x="218318" y="359390"/>
                  </a:lnTo>
                  <a:lnTo>
                    <a:pt x="211319" y="356919"/>
                  </a:lnTo>
                  <a:lnTo>
                    <a:pt x="203541" y="352385"/>
                  </a:lnTo>
                  <a:lnTo>
                    <a:pt x="183969" y="349418"/>
                  </a:lnTo>
                  <a:lnTo>
                    <a:pt x="174116" y="344486"/>
                  </a:lnTo>
                  <a:lnTo>
                    <a:pt x="139077" y="342985"/>
                  </a:lnTo>
                  <a:lnTo>
                    <a:pt x="138996" y="342985"/>
                  </a:lnTo>
                  <a:lnTo>
                    <a:pt x="138991" y="339269"/>
                  </a:lnTo>
                  <a:lnTo>
                    <a:pt x="139768" y="338174"/>
                  </a:lnTo>
                  <a:lnTo>
                    <a:pt x="141064" y="337444"/>
                  </a:lnTo>
                  <a:lnTo>
                    <a:pt x="145014" y="336274"/>
                  </a:lnTo>
                  <a:lnTo>
                    <a:pt x="145555" y="334038"/>
                  </a:lnTo>
                  <a:lnTo>
                    <a:pt x="145699" y="332355"/>
                  </a:lnTo>
                  <a:lnTo>
                    <a:pt x="146573" y="331231"/>
                  </a:lnTo>
                  <a:lnTo>
                    <a:pt x="153099" y="328404"/>
                  </a:lnTo>
                  <a:lnTo>
                    <a:pt x="156409" y="325356"/>
                  </a:lnTo>
                  <a:lnTo>
                    <a:pt x="158397" y="321411"/>
                  </a:lnTo>
                  <a:lnTo>
                    <a:pt x="158927" y="319269"/>
                  </a:lnTo>
                  <a:lnTo>
                    <a:pt x="160058" y="317841"/>
                  </a:lnTo>
                  <a:lnTo>
                    <a:pt x="163389" y="316255"/>
                  </a:lnTo>
                  <a:lnTo>
                    <a:pt x="164589" y="315054"/>
                  </a:lnTo>
                  <a:lnTo>
                    <a:pt x="172387" y="300854"/>
                  </a:lnTo>
                  <a:lnTo>
                    <a:pt x="172920" y="298565"/>
                  </a:lnTo>
                  <a:lnTo>
                    <a:pt x="179386" y="286976"/>
                  </a:lnTo>
                  <a:lnTo>
                    <a:pt x="180893" y="268343"/>
                  </a:lnTo>
                  <a:lnTo>
                    <a:pt x="186514" y="258683"/>
                  </a:lnTo>
                  <a:lnTo>
                    <a:pt x="195566" y="219514"/>
                  </a:lnTo>
                  <a:lnTo>
                    <a:pt x="200487" y="210028"/>
                  </a:lnTo>
                  <a:lnTo>
                    <a:pt x="202704" y="191326"/>
                  </a:lnTo>
                  <a:lnTo>
                    <a:pt x="207514" y="181992"/>
                  </a:lnTo>
                  <a:lnTo>
                    <a:pt x="208983" y="140944"/>
                  </a:lnTo>
                  <a:lnTo>
                    <a:pt x="208985" y="109687"/>
                  </a:lnTo>
                  <a:lnTo>
                    <a:pt x="206911" y="105007"/>
                  </a:lnTo>
                  <a:lnTo>
                    <a:pt x="204175" y="100333"/>
                  </a:lnTo>
                  <a:lnTo>
                    <a:pt x="202418" y="90996"/>
                  </a:lnTo>
                  <a:lnTo>
                    <a:pt x="202274" y="88662"/>
                  </a:lnTo>
                  <a:lnTo>
                    <a:pt x="200040" y="83996"/>
                  </a:lnTo>
                  <a:lnTo>
                    <a:pt x="197231" y="79330"/>
                  </a:lnTo>
                  <a:lnTo>
                    <a:pt x="195430" y="69996"/>
                  </a:lnTo>
                  <a:lnTo>
                    <a:pt x="194988" y="56322"/>
                  </a:lnTo>
                  <a:lnTo>
                    <a:pt x="187994" y="49005"/>
                  </a:lnTo>
                  <a:lnTo>
                    <a:pt x="187988" y="42971"/>
                  </a:lnTo>
                  <a:lnTo>
                    <a:pt x="187209" y="42647"/>
                  </a:lnTo>
                  <a:lnTo>
                    <a:pt x="181071" y="42006"/>
                  </a:lnTo>
                  <a:lnTo>
                    <a:pt x="180987" y="35287"/>
                  </a:lnTo>
                  <a:lnTo>
                    <a:pt x="174960" y="28997"/>
                  </a:lnTo>
                  <a:lnTo>
                    <a:pt x="168045" y="28086"/>
                  </a:lnTo>
                  <a:lnTo>
                    <a:pt x="161608" y="23204"/>
                  </a:lnTo>
                  <a:lnTo>
                    <a:pt x="155111" y="21652"/>
                  </a:lnTo>
                  <a:lnTo>
                    <a:pt x="150560" y="21289"/>
                  </a:lnTo>
                  <a:lnTo>
                    <a:pt x="145947" y="19054"/>
                  </a:lnTo>
                  <a:lnTo>
                    <a:pt x="141304" y="16245"/>
                  </a:lnTo>
                  <a:lnTo>
                    <a:pt x="131985" y="14443"/>
                  </a:lnTo>
                  <a:lnTo>
                    <a:pt x="122655" y="14087"/>
                  </a:lnTo>
                  <a:lnTo>
                    <a:pt x="117990" y="11963"/>
                  </a:lnTo>
                  <a:lnTo>
                    <a:pt x="113323" y="9206"/>
                  </a:lnTo>
                  <a:lnTo>
                    <a:pt x="106323" y="6875"/>
                  </a:lnTo>
                  <a:lnTo>
                    <a:pt x="96990" y="0"/>
                  </a:lnTo>
                </a:path>
              </a:pathLst>
            </a:custGeom>
            <a:ln w="3810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AI-generated content may be incorrect.">
            <a:extLst>
              <a:ext uri="{FF2B5EF4-FFF2-40B4-BE49-F238E27FC236}">
                <a16:creationId xmlns:a16="http://schemas.microsoft.com/office/drawing/2014/main" id="{3EFC3A3B-8836-53F7-207C-0BD04D6AD6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religious person&#10;&#10;AI-generated content may be incorrect.">
            <a:extLst>
              <a:ext uri="{FF2B5EF4-FFF2-40B4-BE49-F238E27FC236}">
                <a16:creationId xmlns:a16="http://schemas.microsoft.com/office/drawing/2014/main" id="{C5D20F57-5FAD-A1AC-F2FB-E060B2CDF4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ic of a child's rights&#10;&#10;AI-generated content may be incorrect.">
            <a:extLst>
              <a:ext uri="{FF2B5EF4-FFF2-40B4-BE49-F238E27FC236}">
                <a16:creationId xmlns:a16="http://schemas.microsoft.com/office/drawing/2014/main" id="{F6E21C7A-5701-8FCB-857F-F9906ABBB7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2025-05-16 at 05 AM</Schedule_Date>
    <Delivery_Option xmlns="4aed504c-ebe7-463e-82c7-15fe6339b33a">Schedule Delivery</Delivery_Option>
    <Schedule_ID xmlns="4aed504c-ebe7-463e-82c7-15fe6339b33a">3823</Schedule_ID>
    <Delivery_Purpose xmlns="4aed504c-ebe7-463e-82c7-15fe6339b33a">Broadcast Email</Delivery_Purpose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D59EC81-2883-4605-A9E1-BFF2EEBA5C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234</TotalTime>
  <Words>0</Words>
  <Application>Microsoft Office PowerPoint</Application>
  <PresentationFormat>Custom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14</cp:revision>
  <dcterms:created xsi:type="dcterms:W3CDTF">2022-03-08T17:50:39Z</dcterms:created>
  <dcterms:modified xsi:type="dcterms:W3CDTF">2025-05-22T12:56:27Z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