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26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orange vests&#10;&#10;Description automatically generated">
            <a:extLst>
              <a:ext uri="{FF2B5EF4-FFF2-40B4-BE49-F238E27FC236}">
                <a16:creationId xmlns:a16="http://schemas.microsoft.com/office/drawing/2014/main" id="{F7BDDB93-1CC2-3DCC-151C-76E59D48F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safety vests&#10;&#10;Description automatically generated">
            <a:extLst>
              <a:ext uri="{FF2B5EF4-FFF2-40B4-BE49-F238E27FC236}">
                <a16:creationId xmlns:a16="http://schemas.microsoft.com/office/drawing/2014/main" id="{AA0E63C4-A911-9A4E-6833-DDC6DF09E9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text with white text&#10;&#10;Description automatically generated">
            <a:extLst>
              <a:ext uri="{FF2B5EF4-FFF2-40B4-BE49-F238E27FC236}">
                <a16:creationId xmlns:a16="http://schemas.microsoft.com/office/drawing/2014/main" id="{0E920920-C935-63C0-1A17-D8F9A3AA0E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3E33290E-F7BE-C811-32CB-2A781C5F60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different poses&#10;&#10;Description automatically generated">
            <a:extLst>
              <a:ext uri="{FF2B5EF4-FFF2-40B4-BE49-F238E27FC236}">
                <a16:creationId xmlns:a16="http://schemas.microsoft.com/office/drawing/2014/main" id="{A4FEAEF8-EA22-61C6-9A9B-141F0FBF15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artoon character and a computer&#10;&#10;Description automatically generated with medium confidence">
            <a:extLst>
              <a:ext uri="{FF2B5EF4-FFF2-40B4-BE49-F238E27FC236}">
                <a16:creationId xmlns:a16="http://schemas.microsoft.com/office/drawing/2014/main" id="{56F5A393-BB51-698E-9353-0E72DE027A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images of fruit and weights&#10;&#10;Description automatically generated">
            <a:extLst>
              <a:ext uri="{FF2B5EF4-FFF2-40B4-BE49-F238E27FC236}">
                <a16:creationId xmlns:a16="http://schemas.microsoft.com/office/drawing/2014/main" id="{4B55DAE5-BD44-E068-87E8-4E90A9FB24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animals with pencils and text&#10;&#10;Description automatically generated">
            <a:extLst>
              <a:ext uri="{FF2B5EF4-FFF2-40B4-BE49-F238E27FC236}">
                <a16:creationId xmlns:a16="http://schemas.microsoft.com/office/drawing/2014/main" id="{B4F379BA-3C6D-BA41-5B91-51710185FE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rucks with text&#10;&#10;Description automatically generated with medium confidence">
            <a:extLst>
              <a:ext uri="{FF2B5EF4-FFF2-40B4-BE49-F238E27FC236}">
                <a16:creationId xmlns:a16="http://schemas.microsoft.com/office/drawing/2014/main" id="{5FF2735E-9FD4-3875-FA32-9B4CD2BA7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Description automatically generated with medium confidence">
            <a:extLst>
              <a:ext uri="{FF2B5EF4-FFF2-40B4-BE49-F238E27FC236}">
                <a16:creationId xmlns:a16="http://schemas.microsoft.com/office/drawing/2014/main" id="{AFDEEA06-1920-B271-D89B-2B1B86AF43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squares with different symbols&#10;&#10;Description automatically generated with medium confidence">
            <a:extLst>
              <a:ext uri="{FF2B5EF4-FFF2-40B4-BE49-F238E27FC236}">
                <a16:creationId xmlns:a16="http://schemas.microsoft.com/office/drawing/2014/main" id="{2C8866E4-E781-1A46-4407-9203B37670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a cartoon character and a sign&#10;&#10;Description automatically generated with medium confidence">
            <a:extLst>
              <a:ext uri="{FF2B5EF4-FFF2-40B4-BE49-F238E27FC236}">
                <a16:creationId xmlns:a16="http://schemas.microsoft.com/office/drawing/2014/main" id="{32D09C6C-3768-5DA4-35BB-48919D4C60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 words&#10;&#10;Description automatically generated with medium confidence">
            <a:extLst>
              <a:ext uri="{FF2B5EF4-FFF2-40B4-BE49-F238E27FC236}">
                <a16:creationId xmlns:a16="http://schemas.microsoft.com/office/drawing/2014/main" id="{8618BECC-FCD9-9835-4FE3-B4A23A1F44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2024-10-04 at 05 AM</Schedule_Date>
    <Delivery_Option xmlns="4aed504c-ebe7-463e-82c7-15fe6339b33a">Schedule Delivery</Delivery_Option>
    <Schedule_ID xmlns="4aed504c-ebe7-463e-82c7-15fe6339b33a">2917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98E8027-D83B-4E13-BF18-D28631B3B59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14</cp:revision>
  <dcterms:created xsi:type="dcterms:W3CDTF">2022-03-08T17:50:39Z</dcterms:created>
  <dcterms:modified xsi:type="dcterms:W3CDTF">2024-10-04T07:03:12Z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