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1" r:id="rId11"/>
    <p:sldId id="260" r:id="rId12"/>
    <p:sldId id="259" r:id="rId1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46DB87-758B-44E7-84E3-8A70FFF549F0}" v="1" dt="2024-09-25T09:15:52.0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3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looking at a vending machine&#10;&#10;Description automatically generated">
            <a:extLst>
              <a:ext uri="{FF2B5EF4-FFF2-40B4-BE49-F238E27FC236}">
                <a16:creationId xmlns:a16="http://schemas.microsoft.com/office/drawing/2014/main" id="{EFBE7A62-F84B-CDE3-012A-E9F9E5D55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next to a vending machine&#10;&#10;Description automatically generated">
            <a:extLst>
              <a:ext uri="{FF2B5EF4-FFF2-40B4-BE49-F238E27FC236}">
                <a16:creationId xmlns:a16="http://schemas.microsoft.com/office/drawing/2014/main" id="{AD618290-6ECE-4F62-BAD0-D5EA9D0F90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on a page&#10;&#10;Description automatically generated">
            <a:extLst>
              <a:ext uri="{FF2B5EF4-FFF2-40B4-BE49-F238E27FC236}">
                <a16:creationId xmlns:a16="http://schemas.microsoft.com/office/drawing/2014/main" id="{7B01E26D-CE92-0CFF-D737-6A7A11DE66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Description automatically generated">
            <a:extLst>
              <a:ext uri="{FF2B5EF4-FFF2-40B4-BE49-F238E27FC236}">
                <a16:creationId xmlns:a16="http://schemas.microsoft.com/office/drawing/2014/main" id="{E84F3109-9959-A19D-D49E-ABBCE08006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ith a toy car and a person reading a book&#10;&#10;Description automatically generated">
            <a:extLst>
              <a:ext uri="{FF2B5EF4-FFF2-40B4-BE49-F238E27FC236}">
                <a16:creationId xmlns:a16="http://schemas.microsoft.com/office/drawing/2014/main" id="{8270E57B-C1FF-D631-A03C-E11D131992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bear and a car&#10;&#10;Description automatically generated with medium confidence">
            <a:extLst>
              <a:ext uri="{FF2B5EF4-FFF2-40B4-BE49-F238E27FC236}">
                <a16:creationId xmlns:a16="http://schemas.microsoft.com/office/drawing/2014/main" id="{223A936F-706C-956F-A806-5BBD63C85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363D982A-3CF6-94B4-171E-AB6821AEB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C6ADC87B-62B7-567B-9151-F23589A634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speaking into a microphone&#10;&#10;Description automatically generated">
            <a:extLst>
              <a:ext uri="{FF2B5EF4-FFF2-40B4-BE49-F238E27FC236}">
                <a16:creationId xmlns:a16="http://schemas.microsoft.com/office/drawing/2014/main" id="{285A5A6C-EE23-F53D-88B5-7AE970911C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2024-09-27 at 05 AM</Schedule_Date>
    <Delivery_Option xmlns="4aed504c-ebe7-463e-82c7-15fe6339b33a">Schedule Delivery</Delivery_Option>
    <Schedule_ID xmlns="4aed504c-ebe7-463e-82c7-15fe6339b33a">2890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fopath/2007/PartnerControls"/>
    <ds:schemaRef ds:uri="2bba036e-3261-42ff-ac2c-3ab430ee1e45"/>
    <ds:schemaRef ds:uri="http://schemas.microsoft.com/office/2006/documentManagement/types"/>
    <ds:schemaRef ds:uri="http://schemas.microsoft.com/office/2006/metadata/properties"/>
    <ds:schemaRef ds:uri="44790e13-f532-45ba-883a-ea4e13c1e09a"/>
    <ds:schemaRef ds:uri="http://www.w3.org/XML/1998/namespace"/>
    <ds:schemaRef ds:uri="http://purl.org/dc/dcmitype/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2ADA8272-5F31-4F7E-A9E8-98C207C9CC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2024-09-27T07:17:37Z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