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64" r:id="rId6"/>
    <p:sldId id="282" r:id="rId7"/>
    <p:sldId id="262" r:id="rId8"/>
    <p:sldId id="260" r:id="rId9"/>
    <p:sldId id="259" r:id="rId10"/>
    <p:sldId id="258" r:id="rId11"/>
    <p:sldId id="257" r:id="rId12"/>
    <p:sldId id="266" r:id="rId13"/>
    <p:sldId id="289" r:id="rId14"/>
    <p:sldId id="267" r:id="rId15"/>
    <p:sldId id="275" r:id="rId16"/>
    <p:sldId id="274" r:id="rId17"/>
    <p:sldId id="285" r:id="rId18"/>
    <p:sldId id="286" r:id="rId19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58" d="100"/>
          <a:sy n="58" d="100"/>
        </p:scale>
        <p:origin x="1267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06/12/2024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06/12/2024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06/12/2024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06/12/2024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06/12/2024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06/12/2024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06/12/2024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news/articles/cp81r195yglo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s://www.bbc.co.uk/newsround/videos/cp8xl7l0rxeo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C58365F-16DB-B5B0-E7C3-4513B77A67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603B55B-A7CA-806E-0DC4-B533FB74F2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B8F0657-39E4-F3E8-A351-F567AB03B1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8" name="Rectangle 7">
            <a:hlinkClick r:id="rId3"/>
            <a:extLst>
              <a:ext uri="{FF2B5EF4-FFF2-40B4-BE49-F238E27FC236}">
                <a16:creationId xmlns:a16="http://schemas.microsoft.com/office/drawing/2014/main" id="{5E707D40-3849-1336-95B2-6EBC3B2AF02F}"/>
              </a:ext>
            </a:extLst>
          </p:cNvPr>
          <p:cNvSpPr/>
          <p:nvPr/>
        </p:nvSpPr>
        <p:spPr>
          <a:xfrm>
            <a:off x="6861556" y="5818172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8">
            <a:hlinkClick r:id="rId4"/>
            <a:extLst>
              <a:ext uri="{FF2B5EF4-FFF2-40B4-BE49-F238E27FC236}">
                <a16:creationId xmlns:a16="http://schemas.microsoft.com/office/drawing/2014/main" id="{930F5E51-B497-C2DB-8C78-865CEC982613}"/>
              </a:ext>
            </a:extLst>
          </p:cNvPr>
          <p:cNvSpPr/>
          <p:nvPr/>
        </p:nvSpPr>
        <p:spPr>
          <a:xfrm>
            <a:off x="6643980" y="6066960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>
            <a:hlinkClick r:id="rId5"/>
            <a:extLst>
              <a:ext uri="{FF2B5EF4-FFF2-40B4-BE49-F238E27FC236}">
                <a16:creationId xmlns:a16="http://schemas.microsoft.com/office/drawing/2014/main" id="{64C58A86-AAB4-6FC5-4979-96BE025DCE1C}"/>
              </a:ext>
            </a:extLst>
          </p:cNvPr>
          <p:cNvSpPr/>
          <p:nvPr/>
        </p:nvSpPr>
        <p:spPr>
          <a:xfrm>
            <a:off x="6710629" y="6454247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england and england&#10;&#10;Description automatically generated">
            <a:extLst>
              <a:ext uri="{FF2B5EF4-FFF2-40B4-BE49-F238E27FC236}">
                <a16:creationId xmlns:a16="http://schemas.microsoft.com/office/drawing/2014/main" id="{36598EAC-CE92-4E1D-82DD-E8181BE021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ild smiling at the camera&#10;&#10;Description automatically generated">
            <a:extLst>
              <a:ext uri="{FF2B5EF4-FFF2-40B4-BE49-F238E27FC236}">
                <a16:creationId xmlns:a16="http://schemas.microsoft.com/office/drawing/2014/main" id="{115DC744-894E-5F5F-2612-729E414E79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ollage of people doing different activities&#10;&#10;Description automatically generated">
            <a:extLst>
              <a:ext uri="{FF2B5EF4-FFF2-40B4-BE49-F238E27FC236}">
                <a16:creationId xmlns:a16="http://schemas.microsoft.com/office/drawing/2014/main" id="{FE748B25-64F6-82BD-4EDE-0B54CD2891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presentation&#10;&#10;Description automatically generated">
            <a:extLst>
              <a:ext uri="{FF2B5EF4-FFF2-40B4-BE49-F238E27FC236}">
                <a16:creationId xmlns:a16="http://schemas.microsoft.com/office/drawing/2014/main" id="{4481062F-17FF-C085-6CAB-0178C78CB9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young child standing in front of a stage&#10;&#10;Description automatically generated">
            <a:extLst>
              <a:ext uri="{FF2B5EF4-FFF2-40B4-BE49-F238E27FC236}">
                <a16:creationId xmlns:a16="http://schemas.microsoft.com/office/drawing/2014/main" id="{518CF789-2396-B9A2-9B75-9FBAE02B28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kids doing different activities&#10;&#10;Description automatically generated">
            <a:extLst>
              <a:ext uri="{FF2B5EF4-FFF2-40B4-BE49-F238E27FC236}">
                <a16:creationId xmlns:a16="http://schemas.microsoft.com/office/drawing/2014/main" id="{B0C2A5AF-2919-20F3-28E8-DBE8D1757C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red and blue colors&#10;&#10;Description automatically generated">
            <a:extLst>
              <a:ext uri="{FF2B5EF4-FFF2-40B4-BE49-F238E27FC236}">
                <a16:creationId xmlns:a16="http://schemas.microsoft.com/office/drawing/2014/main" id="{E19F3FEC-3871-89B2-1667-638EC781AB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characteristics of a child&#10;&#10;Description automatically generated">
            <a:extLst>
              <a:ext uri="{FF2B5EF4-FFF2-40B4-BE49-F238E27FC236}">
                <a16:creationId xmlns:a16="http://schemas.microsoft.com/office/drawing/2014/main" id="{F8579AA9-BD57-2120-5D6E-BF5B82A364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poster&#10;&#10;Description automatically generated">
            <a:extLst>
              <a:ext uri="{FF2B5EF4-FFF2-40B4-BE49-F238E27FC236}">
                <a16:creationId xmlns:a16="http://schemas.microsoft.com/office/drawing/2014/main" id="{3DCA8ED2-D27F-1F48-F113-8171F8AC08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chart&#10;&#10;Description automatically generated">
            <a:extLst>
              <a:ext uri="{FF2B5EF4-FFF2-40B4-BE49-F238E27FC236}">
                <a16:creationId xmlns:a16="http://schemas.microsoft.com/office/drawing/2014/main" id="{A11C6988-6048-4EB9-A8E9-8235D6E676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ewspaper with text and images of a dinosaur&#10;&#10;Description automatically generated">
            <a:extLst>
              <a:ext uri="{FF2B5EF4-FFF2-40B4-BE49-F238E27FC236}">
                <a16:creationId xmlns:a16="http://schemas.microsoft.com/office/drawing/2014/main" id="{983D2252-8C2A-C88E-81F3-00FD0611A0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6373DF4C-8D75-0685-190A-04A4EE312E03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C5B9FB49-040E-6DFC-103A-98CE0C314282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7305FC65-64B7-C496-D007-F44D1C191CF1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641081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ewspaper with a tiger and a banana&#10;&#10;Description automatically generated">
            <a:extLst>
              <a:ext uri="{FF2B5EF4-FFF2-40B4-BE49-F238E27FC236}">
                <a16:creationId xmlns:a16="http://schemas.microsoft.com/office/drawing/2014/main" id="{4CEC2BF5-53EA-8ED8-4CF0-2B678641C4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AC6E6176-9EED-B14A-607C-DF548CDB193B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06A882A3-3B90-6F45-172D-F048CD11B4FA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18D2F735-52A4-0298-D199-084FA9E93BC5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705324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2024-12-06 at 06 AM</Schedule_Date>
    <Delivery_Option xmlns="4aed504c-ebe7-463e-82c7-15fe6339b33a">Schedule Delivery</Delivery_Option>
    <Schedule_ID xmlns="4aed504c-ebe7-463e-82c7-15fe6339b33a">3201</Schedule_ID>
    <Delivery_Purpose xmlns="4aed504c-ebe7-463e-82c7-15fe6339b33a">Broadcast Email</Delivery_Purpose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B8671D5-6981-4C53-85C9-B0EF70A0C7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F047A20-002D-4AB8-ABB3-0B21AF86A9E8}">
  <ds:schemaRefs>
    <ds:schemaRef ds:uri="http://purl.org/dc/terms/"/>
    <ds:schemaRef ds:uri="2bba036e-3261-42ff-ac2c-3ab430ee1e45"/>
    <ds:schemaRef ds:uri="http://schemas.microsoft.com/office/2006/metadata/properties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44790e13-f532-45ba-883a-ea4e13c1e09a"/>
    <ds:schemaRef ds:uri="http://www.w3.org/XML/1998/namespace"/>
    <ds:schemaRef ds:uri="454ff3c7-bf6c-4573-850b-dc1564d2356c"/>
    <ds:schemaRef ds:uri="4aed504c-ebe7-463e-82c7-15fe6339b33a"/>
  </ds:schemaRefs>
</ds:datastoreItem>
</file>

<file path=customXml/itemProps3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</TotalTime>
  <Words>0</Words>
  <Application>Microsoft Office PowerPoint</Application>
  <PresentationFormat>Custom</PresentationFormat>
  <Paragraphs>0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Gemma Coleman</cp:lastModifiedBy>
  <cp:revision>21</cp:revision>
  <dcterms:created xsi:type="dcterms:W3CDTF">2022-03-08T17:50:39Z</dcterms:created>
  <dcterms:modified xsi:type="dcterms:W3CDTF">2024-12-06T08:27:40Z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