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1" r:id="rId7"/>
    <p:sldId id="280" r:id="rId8"/>
    <p:sldId id="277" r:id="rId9"/>
    <p:sldId id="276" r:id="rId10"/>
    <p:sldId id="264" r:id="rId11"/>
    <p:sldId id="263" r:id="rId12"/>
    <p:sldId id="262" r:id="rId13"/>
    <p:sldId id="261" r:id="rId14"/>
    <p:sldId id="260" r:id="rId15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51928A5-6ED4-470F-BAB9-FE051B6D862E}" v="1" dt="2025-01-15T12:45:49.8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 shot of a computer&#10;&#10;Description automatically generated">
            <a:extLst>
              <a:ext uri="{FF2B5EF4-FFF2-40B4-BE49-F238E27FC236}">
                <a16:creationId xmlns:a16="http://schemas.microsoft.com/office/drawing/2014/main" id="{544773DC-3801-B1DD-A6CE-1FC4EED6EA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 shot of a tablet&#10;&#10;Description automatically generated">
            <a:extLst>
              <a:ext uri="{FF2B5EF4-FFF2-40B4-BE49-F238E27FC236}">
                <a16:creationId xmlns:a16="http://schemas.microsoft.com/office/drawing/2014/main" id="{07FFCE12-B25D-1242-6D35-F8A19395CB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text on a white background&#10;&#10;Description automatically generated">
            <a:extLst>
              <a:ext uri="{FF2B5EF4-FFF2-40B4-BE49-F238E27FC236}">
                <a16:creationId xmlns:a16="http://schemas.microsoft.com/office/drawing/2014/main" id="{8A453F49-780B-4E2B-C443-19C37476C7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C98E17F8-54E9-A560-0D07-BC070295F2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electronic devices&#10;&#10;Description automatically generated">
            <a:extLst>
              <a:ext uri="{FF2B5EF4-FFF2-40B4-BE49-F238E27FC236}">
                <a16:creationId xmlns:a16="http://schemas.microsoft.com/office/drawing/2014/main" id="{72EF8AAC-E39A-A77C-E0B6-7000270A11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bear and a frog&#10;&#10;Description automatically generated with medium confidence">
            <a:extLst>
              <a:ext uri="{FF2B5EF4-FFF2-40B4-BE49-F238E27FC236}">
                <a16:creationId xmlns:a16="http://schemas.microsoft.com/office/drawing/2014/main" id="{474BF6FC-9042-6430-D9B5-19A6A99A8C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game&#10;&#10;Description automatically generated">
            <a:extLst>
              <a:ext uri="{FF2B5EF4-FFF2-40B4-BE49-F238E27FC236}">
                <a16:creationId xmlns:a16="http://schemas.microsoft.com/office/drawing/2014/main" id="{06A59D24-9D12-885C-858D-EB843126A1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squares&#10;&#10;Description automatically generated">
            <a:extLst>
              <a:ext uri="{FF2B5EF4-FFF2-40B4-BE49-F238E27FC236}">
                <a16:creationId xmlns:a16="http://schemas.microsoft.com/office/drawing/2014/main" id="{06405DE1-54CA-942D-B5EE-67BDF0CA18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2C5352-0098-028A-8F7C-40B616E07E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Description automatically generated with medium confidence">
            <a:extLst>
              <a:ext uri="{FF2B5EF4-FFF2-40B4-BE49-F238E27FC236}">
                <a16:creationId xmlns:a16="http://schemas.microsoft.com/office/drawing/2014/main" id="{248A7F3F-34C7-E739-766C-E2E6A74E0F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artoon character&#10;&#10;Description automatically generated">
            <a:extLst>
              <a:ext uri="{FF2B5EF4-FFF2-40B4-BE49-F238E27FC236}">
                <a16:creationId xmlns:a16="http://schemas.microsoft.com/office/drawing/2014/main" id="{769F00E7-D6BC-0A4D-AA40-2F5E9BA3C1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2025-01-17 at 06 AM</Schedule_Date>
    <Delivery_Option xmlns="4aed504c-ebe7-463e-82c7-15fe6339b33a">Schedule Delivery</Delivery_Option>
    <Schedule_ID xmlns="4aed504c-ebe7-463e-82c7-15fe6339b33a">3299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elements/1.1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schemas.microsoft.com/office/2006/metadata/properties"/>
    <ds:schemaRef ds:uri="2bba036e-3261-42ff-ac2c-3ab430ee1e45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3.xml><?xml version="1.0" encoding="utf-8"?>
<ds:datastoreItem xmlns:ds="http://schemas.openxmlformats.org/officeDocument/2006/customXml" ds:itemID="{19F312C3-8B4A-4950-B2F1-27B01F70EA5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0</Words>
  <Application>Microsoft Office PowerPoint</Application>
  <PresentationFormat>Custom</PresentationFormat>
  <Paragraphs>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13</cp:revision>
  <dcterms:created xsi:type="dcterms:W3CDTF">2022-03-08T17:50:39Z</dcterms:created>
  <dcterms:modified xsi:type="dcterms:W3CDTF">2025-01-17T12:03:37Z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