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67" r:id="rId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story/ve-day-2025-what-are-the-four-day-celebrations-to-mark-80th-anniversary-13344461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PGlR4Ah8nC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icture-news.co.uk/discuss" TargetMode="External"/><Relationship Id="rId3" Type="http://schemas.openxmlformats.org/officeDocument/2006/relationships/hyperlink" Target="https://www.youtube.com/watch?v=PGlR4Ah8nCw" TargetMode="External"/><Relationship Id="rId7" Type="http://schemas.openxmlformats.org/officeDocument/2006/relationships/hyperlink" Target="mailto:help@picture-news.co.uk?subject=This%20week's%20new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witter.com/helppicture" TargetMode="External"/><Relationship Id="rId5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4" Type="http://schemas.openxmlformats.org/officeDocument/2006/relationships/hyperlink" Target="https://news.sky.com/story/ve-day-2025-what-are-the-four-day-celebrations-to-mark-80th-anniversary-1334446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562DDF5A-888B-AE39-D856-E9B1DB11898C}"/>
              </a:ext>
            </a:extLst>
          </p:cNvPr>
          <p:cNvSpPr txBox="1"/>
          <p:nvPr/>
        </p:nvSpPr>
        <p:spPr>
          <a:xfrm>
            <a:off x="6594529" y="6280390"/>
            <a:ext cx="553167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84562" y="6566835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C8B23-8273-A853-A239-3469007F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2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83287D09-52FC-26B1-D327-CE9001F0ACA9}"/>
              </a:ext>
            </a:extLst>
          </p:cNvPr>
          <p:cNvSpPr txBox="1"/>
          <p:nvPr/>
        </p:nvSpPr>
        <p:spPr>
          <a:xfrm>
            <a:off x="8463726" y="2605028"/>
            <a:ext cx="1893498" cy="646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005EA406-4440-E334-28BF-E14543FF43AD}"/>
              </a:ext>
            </a:extLst>
          </p:cNvPr>
          <p:cNvSpPr txBox="1"/>
          <p:nvPr/>
        </p:nvSpPr>
        <p:spPr>
          <a:xfrm>
            <a:off x="8463726" y="1577788"/>
            <a:ext cx="1893498" cy="711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6AFE0C-1D35-0EB1-88D2-4D694C3AA971}"/>
              </a:ext>
            </a:extLst>
          </p:cNvPr>
          <p:cNvSpPr/>
          <p:nvPr/>
        </p:nvSpPr>
        <p:spPr>
          <a:xfrm>
            <a:off x="9852317" y="679679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FD327AA-439E-4DD3-62D7-441680371221}"/>
              </a:ext>
            </a:extLst>
          </p:cNvPr>
          <p:cNvSpPr/>
          <p:nvPr/>
        </p:nvSpPr>
        <p:spPr>
          <a:xfrm>
            <a:off x="9468418" y="679679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055FBBC9-1D8E-39BA-C612-BDBD80B90066}"/>
              </a:ext>
            </a:extLst>
          </p:cNvPr>
          <p:cNvSpPr/>
          <p:nvPr/>
        </p:nvSpPr>
        <p:spPr>
          <a:xfrm>
            <a:off x="9048670" y="679679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8"/>
            <a:extLst>
              <a:ext uri="{FF2B5EF4-FFF2-40B4-BE49-F238E27FC236}">
                <a16:creationId xmlns:a16="http://schemas.microsoft.com/office/drawing/2014/main" id="{C1487008-AB87-5C68-60F7-A7879A066EA3}"/>
              </a:ext>
            </a:extLst>
          </p:cNvPr>
          <p:cNvSpPr/>
          <p:nvPr/>
        </p:nvSpPr>
        <p:spPr>
          <a:xfrm>
            <a:off x="8668521" y="6790682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8"/>
            <a:extLst>
              <a:ext uri="{FF2B5EF4-FFF2-40B4-BE49-F238E27FC236}">
                <a16:creationId xmlns:a16="http://schemas.microsoft.com/office/drawing/2014/main" id="{17439407-E375-7D85-C5F9-A4686BE3A733}"/>
              </a:ext>
            </a:extLst>
          </p:cNvPr>
          <p:cNvSpPr/>
          <p:nvPr/>
        </p:nvSpPr>
        <p:spPr>
          <a:xfrm>
            <a:off x="5345906" y="679068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791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2964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schemas.microsoft.com/office/infopath/2007/PartnerControls"/>
    <ds:schemaRef ds:uri="44790e13-f532-45ba-883a-ea4e13c1e09a"/>
    <ds:schemaRef ds:uri="2bba036e-3261-42ff-ac2c-3ab430ee1e45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BA8BED-8DF3-4E06-A08D-A49E4A933C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27</cp:revision>
  <dcterms:created xsi:type="dcterms:W3CDTF">2022-03-08T17:50:39Z</dcterms:created>
  <dcterms:modified xsi:type="dcterms:W3CDTF">2025-05-06T06:51:59Z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