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85" r:id="rId18"/>
    <p:sldId id="28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/articles/cwy47w9yndp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news.sky.com/video/nasa-astronauts-stranded-on-iss-to-return-next-february-13202722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lying in a hole&#10;&#10;Description automatically generated">
            <a:extLst>
              <a:ext uri="{FF2B5EF4-FFF2-40B4-BE49-F238E27FC236}">
                <a16:creationId xmlns:a16="http://schemas.microsoft.com/office/drawing/2014/main" id="{E0198F2C-1BC5-DF1C-A41C-1BCED998C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in a space capsule&#10;&#10;Description automatically generated">
            <a:extLst>
              <a:ext uri="{FF2B5EF4-FFF2-40B4-BE49-F238E27FC236}">
                <a16:creationId xmlns:a16="http://schemas.microsoft.com/office/drawing/2014/main" id="{B0A6999B-2824-20A3-D8BB-A3C9A77341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person in a space suit and a globe&#10;&#10;Description automatically generated">
            <a:extLst>
              <a:ext uri="{FF2B5EF4-FFF2-40B4-BE49-F238E27FC236}">
                <a16:creationId xmlns:a16="http://schemas.microsoft.com/office/drawing/2014/main" id="{A5451AA2-4C20-D61A-63AD-FA2CA88356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6641220-5E6F-91E4-C9B6-BCFD9BC8A7C1}"/>
              </a:ext>
            </a:extLst>
          </p:cNvPr>
          <p:cNvSpPr/>
          <p:nvPr/>
        </p:nvSpPr>
        <p:spPr>
          <a:xfrm>
            <a:off x="6865065" y="5487311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9919986-1FC2-D8C8-A692-ECB50F7C7499}"/>
              </a:ext>
            </a:extLst>
          </p:cNvPr>
          <p:cNvSpPr/>
          <p:nvPr/>
        </p:nvSpPr>
        <p:spPr>
          <a:xfrm>
            <a:off x="6647489" y="573609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DD0B687-1C2F-3029-F172-8D721BC4A1BF}"/>
              </a:ext>
            </a:extLst>
          </p:cNvPr>
          <p:cNvSpPr/>
          <p:nvPr/>
        </p:nvSpPr>
        <p:spPr>
          <a:xfrm>
            <a:off x="6780787" y="601134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map of the world with different countries/regions&#10;&#10;Description automatically generated">
            <a:extLst>
              <a:ext uri="{FF2B5EF4-FFF2-40B4-BE49-F238E27FC236}">
                <a16:creationId xmlns:a16="http://schemas.microsoft.com/office/drawing/2014/main" id="{A192B06B-9F77-D7B4-2432-C5A0F8ACA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and person in space suits&#10;&#10;Description automatically generated">
            <a:extLst>
              <a:ext uri="{FF2B5EF4-FFF2-40B4-BE49-F238E27FC236}">
                <a16:creationId xmlns:a16="http://schemas.microsoft.com/office/drawing/2014/main" id="{6762BC33-14B0-DD2A-D289-AEBB49DB4A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space suit&#10;&#10;Description automatically generated">
            <a:extLst>
              <a:ext uri="{FF2B5EF4-FFF2-40B4-BE49-F238E27FC236}">
                <a16:creationId xmlns:a16="http://schemas.microsoft.com/office/drawing/2014/main" id="{92A5913A-420B-B4A4-1F40-DAD963519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of a book with a satellite&#10;&#10;Description automatically generated with medium confidence">
            <a:extLst>
              <a:ext uri="{FF2B5EF4-FFF2-40B4-BE49-F238E27FC236}">
                <a16:creationId xmlns:a16="http://schemas.microsoft.com/office/drawing/2014/main" id="{546D7B9B-2646-9B1D-9C4A-310106E90E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in a space capsule&#10;&#10;Description automatically generated">
            <a:extLst>
              <a:ext uri="{FF2B5EF4-FFF2-40B4-BE49-F238E27FC236}">
                <a16:creationId xmlns:a16="http://schemas.microsoft.com/office/drawing/2014/main" id="{EA64C46E-6B02-4686-09D9-DCD47525C7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together&#10;&#10;Description automatically generated">
            <a:extLst>
              <a:ext uri="{FF2B5EF4-FFF2-40B4-BE49-F238E27FC236}">
                <a16:creationId xmlns:a16="http://schemas.microsoft.com/office/drawing/2014/main" id="{01D0AE23-062A-7116-62B4-49F5052760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5930A9BB-2E5D-92C8-05CA-D260F8177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">
            <a:extLst>
              <a:ext uri="{FF2B5EF4-FFF2-40B4-BE49-F238E27FC236}">
                <a16:creationId xmlns:a16="http://schemas.microsoft.com/office/drawing/2014/main" id="{78716E49-35C6-D145-C5D5-CF711476F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Description automatically generated">
            <a:extLst>
              <a:ext uri="{FF2B5EF4-FFF2-40B4-BE49-F238E27FC236}">
                <a16:creationId xmlns:a16="http://schemas.microsoft.com/office/drawing/2014/main" id="{60A4D383-0DDA-6CE6-4279-6BF165D18B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chart&#10;&#10;Description automatically generated">
            <a:extLst>
              <a:ext uri="{FF2B5EF4-FFF2-40B4-BE49-F238E27FC236}">
                <a16:creationId xmlns:a16="http://schemas.microsoft.com/office/drawing/2014/main" id="{12BF6540-2590-8D68-4479-BBA004ED45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4C625089-2450-FBAB-CFE2-1114384FAF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30ABE3A-3E7D-0654-4514-8A195E71502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1C364E5-9F03-1EE9-F878-7D26CB2FB522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B39559A-E9B6-716C-765A-FD4583BC34F4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images and text&#10;&#10;Description automatically generated">
            <a:extLst>
              <a:ext uri="{FF2B5EF4-FFF2-40B4-BE49-F238E27FC236}">
                <a16:creationId xmlns:a16="http://schemas.microsoft.com/office/drawing/2014/main" id="{663EC3AF-8A26-5359-2209-F2F11AC1E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A5915FE-6C65-1305-451C-FAD64E4D4A79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B2DA9B6-8A94-4AE3-D7CC-4D9D51A1221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D20877A-468D-B583-4E73-59055E3EF01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2024-09-06 at 05 AM</Schedule_Date>
    <Delivery_Option xmlns="4aed504c-ebe7-463e-82c7-15fe6339b33a">Schedule Delivery</Delivery_Option>
    <Schedule_ID xmlns="4aed504c-ebe7-463e-82c7-15fe6339b33a">2803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B1E9093C-8EDD-426B-A9C6-B985B7EFC8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280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21</cp:revision>
  <dcterms:created xsi:type="dcterms:W3CDTF">2022-03-08T17:50:39Z</dcterms:created>
  <dcterms:modified xsi:type="dcterms:W3CDTF">2024-09-06T10:59:20Z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