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90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80B611C-3133-4429-B0BF-8DC3F0A89C13}" v="4" dt="2025-03-19T14:11:33.9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141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articles/c2017v5ngxpo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vimeo.com/1063599827?share=copy#t=0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walking in front of a poster&#10;&#10;AI-generated content may be incorrect.">
            <a:extLst>
              <a:ext uri="{FF2B5EF4-FFF2-40B4-BE49-F238E27FC236}">
                <a16:creationId xmlns:a16="http://schemas.microsoft.com/office/drawing/2014/main" id="{06E923CE-7356-E27D-17EB-91ABCA2E36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men walking in a hallway&#10;&#10;AI-generated content may be incorrect.">
            <a:extLst>
              <a:ext uri="{FF2B5EF4-FFF2-40B4-BE49-F238E27FC236}">
                <a16:creationId xmlns:a16="http://schemas.microsoft.com/office/drawing/2014/main" id="{1E23E02E-ACB9-6D46-8EA3-E37C769AC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uple flags with text&#10;&#10;AI-generated content may be incorrect.">
            <a:extLst>
              <a:ext uri="{FF2B5EF4-FFF2-40B4-BE49-F238E27FC236}">
                <a16:creationId xmlns:a16="http://schemas.microsoft.com/office/drawing/2014/main" id="{60F89326-DCC8-7864-8120-81F6FD980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B1391D8-6DD2-9C74-33CE-C9ED08C602F7}"/>
              </a:ext>
            </a:extLst>
          </p:cNvPr>
          <p:cNvSpPr/>
          <p:nvPr/>
        </p:nvSpPr>
        <p:spPr>
          <a:xfrm>
            <a:off x="6881096" y="5815878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24B9695-2FE5-B182-1CCC-9A4B5E33D5A3}"/>
              </a:ext>
            </a:extLst>
          </p:cNvPr>
          <p:cNvSpPr/>
          <p:nvPr/>
        </p:nvSpPr>
        <p:spPr>
          <a:xfrm>
            <a:off x="6674293" y="6102339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3A3D5B3-E882-434B-7984-E47509DD998B}"/>
              </a:ext>
            </a:extLst>
          </p:cNvPr>
          <p:cNvSpPr/>
          <p:nvPr/>
        </p:nvSpPr>
        <p:spPr>
          <a:xfrm>
            <a:off x="6771733" y="6388800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7E476C16-040A-2BF7-C6F7-50ABE11951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meeting&#10;&#10;AI-generated content may be incorrect.">
            <a:extLst>
              <a:ext uri="{FF2B5EF4-FFF2-40B4-BE49-F238E27FC236}">
                <a16:creationId xmlns:a16="http://schemas.microsoft.com/office/drawing/2014/main" id="{8A5BF744-0201-8024-EF77-A280766B88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ith different leaders&#10;&#10;AI-generated content may be incorrect.">
            <a:extLst>
              <a:ext uri="{FF2B5EF4-FFF2-40B4-BE49-F238E27FC236}">
                <a16:creationId xmlns:a16="http://schemas.microsoft.com/office/drawing/2014/main" id="{703C1153-4422-6B61-F23F-480D068690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age&#10;&#10;AI-generated content may be incorrect.">
            <a:extLst>
              <a:ext uri="{FF2B5EF4-FFF2-40B4-BE49-F238E27FC236}">
                <a16:creationId xmlns:a16="http://schemas.microsoft.com/office/drawing/2014/main" id="{FE5A8028-BAA0-626C-132C-59B1726699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men walking in a hallway&#10;&#10;AI-generated content may be incorrect.">
            <a:extLst>
              <a:ext uri="{FF2B5EF4-FFF2-40B4-BE49-F238E27FC236}">
                <a16:creationId xmlns:a16="http://schemas.microsoft.com/office/drawing/2014/main" id="{4A364235-FD34-3CAD-0735-05D503BD6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around a map&#10;&#10;AI-generated content may be incorrect.">
            <a:extLst>
              <a:ext uri="{FF2B5EF4-FFF2-40B4-BE49-F238E27FC236}">
                <a16:creationId xmlns:a16="http://schemas.microsoft.com/office/drawing/2014/main" id="{CF55D0CE-FD9A-A4D2-A70C-5910087774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1A68394E-2A38-9D2F-92E4-29C4C07CF5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AI-generated content may be incorrect.">
            <a:extLst>
              <a:ext uri="{FF2B5EF4-FFF2-40B4-BE49-F238E27FC236}">
                <a16:creationId xmlns:a16="http://schemas.microsoft.com/office/drawing/2014/main" id="{A052A989-D2AE-E63E-D9D9-8A8FD46C73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squares with text&#10;&#10;AI-generated content may be incorrect.">
            <a:extLst>
              <a:ext uri="{FF2B5EF4-FFF2-40B4-BE49-F238E27FC236}">
                <a16:creationId xmlns:a16="http://schemas.microsoft.com/office/drawing/2014/main" id="{08A9BBE1-1475-4D07-6C3B-017BF6E4DE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0A53AB28-410B-E834-777C-2D09BE2661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0424E780-069E-0A57-BBAD-8BB27CFE86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2025-03-21 at 06 AM</Schedule_Date>
    <Delivery_Option xmlns="4aed504c-ebe7-463e-82c7-15fe6339b33a">Schedule Delivery</Delivery_Option>
    <Schedule_ID xmlns="4aed504c-ebe7-463e-82c7-15fe6339b33a">3593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D5F4D8F-B476-451A-8035-A8F4CEF51B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2bba036e-3261-42ff-ac2c-3ab430ee1e45"/>
    <ds:schemaRef ds:uri="44790e13-f532-45ba-883a-ea4e13c1e09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</cp:revision>
  <dcterms:created xsi:type="dcterms:W3CDTF">2022-03-08T17:50:39Z</dcterms:created>
  <dcterms:modified xsi:type="dcterms:W3CDTF">2025-03-21T12:30:41Z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