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4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3Zbf3M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5FkIyjxBYS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playing football&#10;&#10;Description automatically generated">
            <a:extLst>
              <a:ext uri="{FF2B5EF4-FFF2-40B4-BE49-F238E27FC236}">
                <a16:creationId xmlns:a16="http://schemas.microsoft.com/office/drawing/2014/main" id="{D5FA4F5C-3068-D828-F2EF-4369C4DFA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in a football uniform&#10;&#10;Description automatically generated">
            <a:extLst>
              <a:ext uri="{FF2B5EF4-FFF2-40B4-BE49-F238E27FC236}">
                <a16:creationId xmlns:a16="http://schemas.microsoft.com/office/drawing/2014/main" id="{2E0F7198-C817-261F-E7AC-C0FC6F6DC4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for a sports event&#10;&#10;Description automatically generated with medium confidence">
            <a:extLst>
              <a:ext uri="{FF2B5EF4-FFF2-40B4-BE49-F238E27FC236}">
                <a16:creationId xmlns:a16="http://schemas.microsoft.com/office/drawing/2014/main" id="{38B7D1DF-F19D-DC40-AE09-59D3CC143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702C3EF-EF9E-CDC6-EE2F-D895D8156A88}"/>
              </a:ext>
            </a:extLst>
          </p:cNvPr>
          <p:cNvSpPr/>
          <p:nvPr/>
        </p:nvSpPr>
        <p:spPr>
          <a:xfrm>
            <a:off x="6897143" y="530525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CD9E40C-AC52-FDA1-7576-08869D63E2F9}"/>
              </a:ext>
            </a:extLst>
          </p:cNvPr>
          <p:cNvSpPr/>
          <p:nvPr/>
        </p:nvSpPr>
        <p:spPr>
          <a:xfrm>
            <a:off x="6679567" y="5554046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C4633EF-1743-3B2B-33BA-CE30787008A5}"/>
              </a:ext>
            </a:extLst>
          </p:cNvPr>
          <p:cNvSpPr/>
          <p:nvPr/>
        </p:nvSpPr>
        <p:spPr>
          <a:xfrm>
            <a:off x="6746216" y="594133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Description automatically generated">
            <a:extLst>
              <a:ext uri="{FF2B5EF4-FFF2-40B4-BE49-F238E27FC236}">
                <a16:creationId xmlns:a16="http://schemas.microsoft.com/office/drawing/2014/main" id="{CD510371-E4DD-C7EA-4245-0628CD383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ith a picture of a football ball&#10;&#10;Description automatically generated">
            <a:extLst>
              <a:ext uri="{FF2B5EF4-FFF2-40B4-BE49-F238E27FC236}">
                <a16:creationId xmlns:a16="http://schemas.microsoft.com/office/drawing/2014/main" id="{C1D82F97-68C3-E414-11D6-DD160A1DFC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a group of children&#10;&#10;Description automatically generated">
            <a:extLst>
              <a:ext uri="{FF2B5EF4-FFF2-40B4-BE49-F238E27FC236}">
                <a16:creationId xmlns:a16="http://schemas.microsoft.com/office/drawing/2014/main" id="{0F5F95DB-1A39-F772-7D9C-38F91B4F2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images of people and text&#10;&#10;Description automatically generated">
            <a:extLst>
              <a:ext uri="{FF2B5EF4-FFF2-40B4-BE49-F238E27FC236}">
                <a16:creationId xmlns:a16="http://schemas.microsoft.com/office/drawing/2014/main" id="{6F52FD22-2749-D397-9CFA-34E290EAD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in a football uniform&#10;&#10;Description automatically generated">
            <a:extLst>
              <a:ext uri="{FF2B5EF4-FFF2-40B4-BE49-F238E27FC236}">
                <a16:creationId xmlns:a16="http://schemas.microsoft.com/office/drawing/2014/main" id="{AEA85B75-8D74-ABA0-D084-31E9A969E6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crutches and legs&#10;&#10;Description automatically generated">
            <a:extLst>
              <a:ext uri="{FF2B5EF4-FFF2-40B4-BE49-F238E27FC236}">
                <a16:creationId xmlns:a16="http://schemas.microsoft.com/office/drawing/2014/main" id="{502B616F-862D-3627-5C20-92BBB5428A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A9D9EC78-3C44-1B72-E6B3-947CF1156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 of a sports team&#10;&#10;Description automatically generated">
            <a:extLst>
              <a:ext uri="{FF2B5EF4-FFF2-40B4-BE49-F238E27FC236}">
                <a16:creationId xmlns:a16="http://schemas.microsoft.com/office/drawing/2014/main" id="{FAF957BB-DCDD-5777-06EE-6D7A69E72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 with a disability&#10;&#10;Description automatically generated with medium confidence">
            <a:extLst>
              <a:ext uri="{FF2B5EF4-FFF2-40B4-BE49-F238E27FC236}">
                <a16:creationId xmlns:a16="http://schemas.microsoft.com/office/drawing/2014/main" id="{8B96FDB5-C7CF-F387-4F7A-79F50FBCA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vocabulary&#10;&#10;Description automatically generated with medium confidence">
            <a:extLst>
              <a:ext uri="{FF2B5EF4-FFF2-40B4-BE49-F238E27FC236}">
                <a16:creationId xmlns:a16="http://schemas.microsoft.com/office/drawing/2014/main" id="{B70692F7-00AC-FFED-F80B-0E390DF28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Description automatically generated">
            <a:extLst>
              <a:ext uri="{FF2B5EF4-FFF2-40B4-BE49-F238E27FC236}">
                <a16:creationId xmlns:a16="http://schemas.microsoft.com/office/drawing/2014/main" id="{4C5BE34C-C330-2C81-DBBD-EA7024852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0074CCA-18F9-A90A-A202-0200A791D1C6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8B5E8C2-6A07-0CA0-BB5F-28A3D175E72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8F82128-B280-7E84-BC08-17AAD14875C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Description automatically generated">
            <a:extLst>
              <a:ext uri="{FF2B5EF4-FFF2-40B4-BE49-F238E27FC236}">
                <a16:creationId xmlns:a16="http://schemas.microsoft.com/office/drawing/2014/main" id="{25045AD5-D7E4-22CC-0CD7-B2ECDE131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8CED670-B7B2-36A6-5B40-1BC3BF2CAEC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7D125C7-F656-EC25-B803-E59F4F999F0D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6124FD2-2784-4BDE-EA3C-BD7C758681B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2024-11-29 at 06 AM</Schedule_Date>
    <Delivery_Option xmlns="4aed504c-ebe7-463e-82c7-15fe6339b33a">Schedule Delivery</Delivery_Option>
    <Schedule_ID xmlns="4aed504c-ebe7-463e-82c7-15fe6339b33a">3179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1B847D97-736C-4B0B-94D6-7787914790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21</cp:revision>
  <dcterms:created xsi:type="dcterms:W3CDTF">2022-03-08T17:50:39Z</dcterms:created>
  <dcterms:modified xsi:type="dcterms:W3CDTF">2024-11-29T08:24:01Z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