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playing football&#10;&#10;Description automatically generated">
            <a:extLst>
              <a:ext uri="{FF2B5EF4-FFF2-40B4-BE49-F238E27FC236}">
                <a16:creationId xmlns:a16="http://schemas.microsoft.com/office/drawing/2014/main" id="{CBC48E36-A8C1-6072-3602-95DB5B0DB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in a football uniform&#10;&#10;Description automatically generated">
            <a:extLst>
              <a:ext uri="{FF2B5EF4-FFF2-40B4-BE49-F238E27FC236}">
                <a16:creationId xmlns:a16="http://schemas.microsoft.com/office/drawing/2014/main" id="{794BA30A-80F6-DE7A-A0E2-B8E846E5F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66BA085D-B8D3-AACF-F228-84A1F788C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Description automatically generated">
            <a:extLst>
              <a:ext uri="{FF2B5EF4-FFF2-40B4-BE49-F238E27FC236}">
                <a16:creationId xmlns:a16="http://schemas.microsoft.com/office/drawing/2014/main" id="{7A4361B3-8331-738E-94F9-03CBC6B36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text&#10;&#10;Description automatically generated">
            <a:extLst>
              <a:ext uri="{FF2B5EF4-FFF2-40B4-BE49-F238E27FC236}">
                <a16:creationId xmlns:a16="http://schemas.microsoft.com/office/drawing/2014/main" id="{E70F0BA0-6E04-D75C-360C-BFF86466E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ertificate with cartoon characters&#10;&#10;Description automatically generated">
            <a:extLst>
              <a:ext uri="{FF2B5EF4-FFF2-40B4-BE49-F238E27FC236}">
                <a16:creationId xmlns:a16="http://schemas.microsoft.com/office/drawing/2014/main" id="{61DA5E6F-E612-2048-D9D2-71216028B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ds with pictures of kids playing football&#10;&#10;Description automatically generated">
            <a:extLst>
              <a:ext uri="{FF2B5EF4-FFF2-40B4-BE49-F238E27FC236}">
                <a16:creationId xmlns:a16="http://schemas.microsoft.com/office/drawing/2014/main" id="{F757A08C-D1B7-20E5-A005-4995CBC75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ootball field with white lines&#10;&#10;Description automatically generated">
            <a:extLst>
              <a:ext uri="{FF2B5EF4-FFF2-40B4-BE49-F238E27FC236}">
                <a16:creationId xmlns:a16="http://schemas.microsoft.com/office/drawing/2014/main" id="{C213A17A-1350-2135-1A2C-DC0847FDA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257A2EDF-FB9E-828B-D145-604CAB187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 of a sports team&#10;&#10;Description automatically generated">
            <a:extLst>
              <a:ext uri="{FF2B5EF4-FFF2-40B4-BE49-F238E27FC236}">
                <a16:creationId xmlns:a16="http://schemas.microsoft.com/office/drawing/2014/main" id="{0CC7B36B-59C5-D1A7-4FB3-DC87E07A0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 with a disability&#10;&#10;Description automatically generated with medium confidence">
            <a:extLst>
              <a:ext uri="{FF2B5EF4-FFF2-40B4-BE49-F238E27FC236}">
                <a16:creationId xmlns:a16="http://schemas.microsoft.com/office/drawing/2014/main" id="{5BEDF869-186D-2FB1-BC19-F3D916BAE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2024-11-29 at 06 AM</Schedule_Date>
    <Delivery_Option xmlns="4aed504c-ebe7-463e-82c7-15fe6339b33a">Schedule Delivery</Delivery_Option>
    <Schedule_ID xmlns="4aed504c-ebe7-463e-82c7-15fe6339b33a">3183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02F82116-4063-49D3-A753-4F85670655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2024-11-29T08:20:41Z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