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safety vests sitting on a pile of plastic bottles&#10;&#10;Description automatically generated">
            <a:extLst>
              <a:ext uri="{FF2B5EF4-FFF2-40B4-BE49-F238E27FC236}">
                <a16:creationId xmlns:a16="http://schemas.microsoft.com/office/drawing/2014/main" id="{90C27068-7AC3-640E-364E-FFA313617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safety vests&#10;&#10;Description automatically generated">
            <a:extLst>
              <a:ext uri="{FF2B5EF4-FFF2-40B4-BE49-F238E27FC236}">
                <a16:creationId xmlns:a16="http://schemas.microsoft.com/office/drawing/2014/main" id="{D44EEDD9-75E7-E9F6-4EA0-1F0C64289F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on a page&#10;&#10;Description automatically generated">
            <a:extLst>
              <a:ext uri="{FF2B5EF4-FFF2-40B4-BE49-F238E27FC236}">
                <a16:creationId xmlns:a16="http://schemas.microsoft.com/office/drawing/2014/main" id="{63AFB031-32F7-D040-7227-E794B7955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7DF5B21E-6AC6-8D11-7456-A166E91C9E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utterfly&#10;&#10;Description automatically generated">
            <a:extLst>
              <a:ext uri="{FF2B5EF4-FFF2-40B4-BE49-F238E27FC236}">
                <a16:creationId xmlns:a16="http://schemas.microsoft.com/office/drawing/2014/main" id="{5F44CC51-0B79-BFC8-43BC-EA6B54117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with a white frame&#10;&#10;Description automatically generated">
            <a:extLst>
              <a:ext uri="{FF2B5EF4-FFF2-40B4-BE49-F238E27FC236}">
                <a16:creationId xmlns:a16="http://schemas.microsoft.com/office/drawing/2014/main" id="{D86AEB79-FC8C-01AD-ADFF-F639547ED1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with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64A05318-E229-088B-63DD-2D349BFB9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EF1DF5A5-72A7-782C-785D-01E9FA015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genders&#10;&#10;Description automatically generated">
            <a:extLst>
              <a:ext uri="{FF2B5EF4-FFF2-40B4-BE49-F238E27FC236}">
                <a16:creationId xmlns:a16="http://schemas.microsoft.com/office/drawing/2014/main" id="{A1F06214-4C57-F3E5-E524-12AF8A70E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education&#10;&#10;Description automatically generated">
            <a:extLst>
              <a:ext uri="{FF2B5EF4-FFF2-40B4-BE49-F238E27FC236}">
                <a16:creationId xmlns:a16="http://schemas.microsoft.com/office/drawing/2014/main" id="{FB68E9F1-0C3B-C4FA-824D-5CE0E297BB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2024-11-22 at 06 AM</Schedule_Date>
    <Delivery_Option xmlns="4aed504c-ebe7-463e-82c7-15fe6339b33a">Schedule Delivery</Delivery_Option>
    <Schedule_ID xmlns="4aed504c-ebe7-463e-82c7-15fe6339b33a">3140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9BEEAFE1-BDA0-4678-BDC2-DFFC10C0CC0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2024-11-22T09:19:01Z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