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rlnjyekpex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zbk2VkvtWI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arthshotprize.org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 sitting on a pile of plastic bottles&#10;&#10;Description automatically generated">
            <a:extLst>
              <a:ext uri="{FF2B5EF4-FFF2-40B4-BE49-F238E27FC236}">
                <a16:creationId xmlns:a16="http://schemas.microsoft.com/office/drawing/2014/main" id="{B7C29D8B-A07F-05DF-94E0-D67CD600D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B50F846C-4D5F-8BE1-7ED0-CA6EF1D9A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and globe with text&#10;&#10;Description automatically generated with medium confidence">
            <a:extLst>
              <a:ext uri="{FF2B5EF4-FFF2-40B4-BE49-F238E27FC236}">
                <a16:creationId xmlns:a16="http://schemas.microsoft.com/office/drawing/2014/main" id="{6DBF104F-8707-EE67-A2D6-882F0D0D2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32FE9C15-678C-766B-DA8E-19C7AA208300}"/>
              </a:ext>
            </a:extLst>
          </p:cNvPr>
          <p:cNvSpPr/>
          <p:nvPr/>
        </p:nvSpPr>
        <p:spPr>
          <a:xfrm>
            <a:off x="6955240" y="531743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2F2B38AB-3060-F53F-2402-394D0A5C757D}"/>
              </a:ext>
            </a:extLst>
          </p:cNvPr>
          <p:cNvSpPr/>
          <p:nvPr/>
        </p:nvSpPr>
        <p:spPr>
          <a:xfrm>
            <a:off x="6725866" y="561483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4462CA4D-6C03-DD3C-4AA8-DA526A6FF291}"/>
              </a:ext>
            </a:extLst>
          </p:cNvPr>
          <p:cNvSpPr/>
          <p:nvPr/>
        </p:nvSpPr>
        <p:spPr>
          <a:xfrm>
            <a:off x="6792515" y="593264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89A2C971-3E27-6C6B-D641-863DAC41C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03A6719F-E2B5-9060-FF63-A3F665B6E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9ACF8BE-5431-0F21-E80F-A14346B5D659}"/>
              </a:ext>
            </a:extLst>
          </p:cNvPr>
          <p:cNvSpPr/>
          <p:nvPr/>
        </p:nvSpPr>
        <p:spPr>
          <a:xfrm>
            <a:off x="7092032" y="6765838"/>
            <a:ext cx="1606198" cy="240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04D2D097-D807-8A20-F962-18F7B03AF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ictures of animals and text&#10;&#10;Description automatically generated">
            <a:extLst>
              <a:ext uri="{FF2B5EF4-FFF2-40B4-BE49-F238E27FC236}">
                <a16:creationId xmlns:a16="http://schemas.microsoft.com/office/drawing/2014/main" id="{98377437-3BB9-3CC1-7532-B24242E45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safety vests&#10;&#10;Description automatically generated">
            <a:extLst>
              <a:ext uri="{FF2B5EF4-FFF2-40B4-BE49-F238E27FC236}">
                <a16:creationId xmlns:a16="http://schemas.microsoft.com/office/drawing/2014/main" id="{8F3B5FD9-039C-16C0-65BE-CB3E960C1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hands around a globe&#10;&#10;Description automatically generated">
            <a:extLst>
              <a:ext uri="{FF2B5EF4-FFF2-40B4-BE49-F238E27FC236}">
                <a16:creationId xmlns:a16="http://schemas.microsoft.com/office/drawing/2014/main" id="{76655439-E248-BE8A-6035-48D72F972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73DB23BF-E03A-7346-06B1-9CDD0CD4F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BCE1EA98-C28E-1B6C-E774-0B7FFAADD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education&#10;&#10;Description automatically generated with medium confidence">
            <a:extLst>
              <a:ext uri="{FF2B5EF4-FFF2-40B4-BE49-F238E27FC236}">
                <a16:creationId xmlns:a16="http://schemas.microsoft.com/office/drawing/2014/main" id="{40D1F628-BF5C-3245-836B-C63B05743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BD05F6B4-67E7-4D49-AB12-4531BF68B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48F1081A-5A90-9F20-B060-4422BDC89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435EC-DB32-CB1B-21EE-E1BAE42E485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4277C2D-DB1E-518A-8F56-35A52B4AB6E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77047C6-23B7-0453-5F0B-526F8F7F026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03BDB850-9B34-7356-2ADD-00B6274BF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EF2247F-C03F-B247-C1FB-3519B670930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222BC43-83AC-95CE-E14D-E9ED94834FB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D99E47C-D070-529E-39FF-ED264DB71C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2024-11-22 at 06 AM</Schedule_Date>
    <Delivery_Option xmlns="4aed504c-ebe7-463e-82c7-15fe6339b33a">Schedule Delivery</Delivery_Option>
    <Schedule_ID xmlns="4aed504c-ebe7-463e-82c7-15fe6339b33a">3136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BBCDD6A-6C1D-40AE-92AB-AB1C79B30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elements/1.1/"/>
    <ds:schemaRef ds:uri="http://purl.org/dc/dcmitype/"/>
    <ds:schemaRef ds:uri="2bba036e-3261-42ff-ac2c-3ab430ee1e45"/>
    <ds:schemaRef ds:uri="http://schemas.microsoft.com/office/2006/documentManagement/types"/>
    <ds:schemaRef ds:uri="44790e13-f532-45ba-883a-ea4e13c1e09a"/>
    <ds:schemaRef ds:uri="http://schemas.microsoft.com/office/2006/metadata/properties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2024-11-22T09:17:42Z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