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playing instruments&#10;&#10;AI-generated content may be incorrect.">
            <a:extLst>
              <a:ext uri="{FF2B5EF4-FFF2-40B4-BE49-F238E27FC236}">
                <a16:creationId xmlns:a16="http://schemas.microsoft.com/office/drawing/2014/main" id="{1BFECD2C-6BD6-88D1-589D-DE2C0CBF4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of men playing guitar and singing&#10;&#10;AI-generated content may be incorrect.">
            <a:extLst>
              <a:ext uri="{FF2B5EF4-FFF2-40B4-BE49-F238E27FC236}">
                <a16:creationId xmlns:a16="http://schemas.microsoft.com/office/drawing/2014/main" id="{0CF7ACBF-FDCA-CEA7-A9CF-BB71FE271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3F16B9CD-C1DB-A5EF-EC1C-8DA83F32F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CE9AB74-3729-D7FB-8A28-2CE9BFFA1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playing music&#10;&#10;AI-generated content may be incorrect.">
            <a:extLst>
              <a:ext uri="{FF2B5EF4-FFF2-40B4-BE49-F238E27FC236}">
                <a16:creationId xmlns:a16="http://schemas.microsoft.com/office/drawing/2014/main" id="{4853EAC9-F7DE-F696-5A19-7CC2BDF63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per with cartoon characters&#10;&#10;AI-generated content may be incorrect.">
            <a:extLst>
              <a:ext uri="{FF2B5EF4-FFF2-40B4-BE49-F238E27FC236}">
                <a16:creationId xmlns:a16="http://schemas.microsoft.com/office/drawing/2014/main" id="{A925CA8F-13CD-A0D9-51E6-A9C481B1F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cartoon characters playing instruments&#10;&#10;AI-generated content may be incorrect.">
            <a:extLst>
              <a:ext uri="{FF2B5EF4-FFF2-40B4-BE49-F238E27FC236}">
                <a16:creationId xmlns:a16="http://schemas.microsoft.com/office/drawing/2014/main" id="{60E45F57-D0AA-B2F2-72B9-16170913A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B24920D-A4D6-47D1-7FAE-A1AD6D80E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characteristics of a child&#10;&#10;AI-generated content may be incorrect.">
            <a:extLst>
              <a:ext uri="{FF2B5EF4-FFF2-40B4-BE49-F238E27FC236}">
                <a16:creationId xmlns:a16="http://schemas.microsoft.com/office/drawing/2014/main" id="{21775171-CB2C-D67E-F423-37E4D5979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E68B0588-EB45-4081-4C88-535694C5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2025-04-18 at 05 AM</Schedule_Date>
    <Delivery_Option xmlns="4aed504c-ebe7-463e-82c7-15fe6339b33a">Schedule Delivery</Delivery_Option>
    <Schedule_ID xmlns="4aed504c-ebe7-463e-82c7-15fe6339b33a">3698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0B74720D-A062-4585-AD62-20EBC750B1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2025-04-21T15:06:33Z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