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28E9D2-831E-451D-A1D2-DC975970015E}" v="1" dt="2025-04-30T09:22:21.1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z95n2837vg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L46198e_04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water body with buildings and a pool&#10;&#10;AI-generated content may be incorrect.">
            <a:extLst>
              <a:ext uri="{FF2B5EF4-FFF2-40B4-BE49-F238E27FC236}">
                <a16:creationId xmlns:a16="http://schemas.microsoft.com/office/drawing/2014/main" id="{F8E449EB-9443-5A24-7919-557F50330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aerial view of a resort&#10;&#10;AI-generated content may be incorrect.">
            <a:extLst>
              <a:ext uri="{FF2B5EF4-FFF2-40B4-BE49-F238E27FC236}">
                <a16:creationId xmlns:a16="http://schemas.microsoft.com/office/drawing/2014/main" id="{DCC0665D-5340-3741-92A3-0847044A4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text and images&#10;&#10;AI-generated content may be incorrect.">
            <a:extLst>
              <a:ext uri="{FF2B5EF4-FFF2-40B4-BE49-F238E27FC236}">
                <a16:creationId xmlns:a16="http://schemas.microsoft.com/office/drawing/2014/main" id="{CBDB49FB-691E-8DD7-287E-FE39A9073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F7FEFF5-DC00-82E9-8A63-6DE0C038C0E4}"/>
              </a:ext>
            </a:extLst>
          </p:cNvPr>
          <p:cNvSpPr/>
          <p:nvPr/>
        </p:nvSpPr>
        <p:spPr>
          <a:xfrm>
            <a:off x="6875009" y="546125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6358DB4-14ED-0463-297D-6154EAFC9184}"/>
              </a:ext>
            </a:extLst>
          </p:cNvPr>
          <p:cNvSpPr/>
          <p:nvPr/>
        </p:nvSpPr>
        <p:spPr>
          <a:xfrm>
            <a:off x="6607262" y="573825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A9829A6-4770-9315-C726-79EB9FCAFD3B}"/>
              </a:ext>
            </a:extLst>
          </p:cNvPr>
          <p:cNvSpPr/>
          <p:nvPr/>
        </p:nvSpPr>
        <p:spPr>
          <a:xfrm>
            <a:off x="6740560" y="605628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DE67DA8E-B867-C8D9-49EE-042269244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a picture of a theme park&#10;&#10;AI-generated content may be incorrect.">
            <a:extLst>
              <a:ext uri="{FF2B5EF4-FFF2-40B4-BE49-F238E27FC236}">
                <a16:creationId xmlns:a16="http://schemas.microsoft.com/office/drawing/2014/main" id="{BCA685E0-FC40-4D45-2FFB-F28239482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EC27CC-2674-40DE-1827-7CE0617E2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images of people and cars&#10;&#10;AI-generated content may be incorrect.">
            <a:extLst>
              <a:ext uri="{FF2B5EF4-FFF2-40B4-BE49-F238E27FC236}">
                <a16:creationId xmlns:a16="http://schemas.microsoft.com/office/drawing/2014/main" id="{FD296C78-6979-9915-2B7A-0BE2CF35B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aerial view of a resort&#10;&#10;AI-generated content may be incorrect.">
            <a:extLst>
              <a:ext uri="{FF2B5EF4-FFF2-40B4-BE49-F238E27FC236}">
                <a16:creationId xmlns:a16="http://schemas.microsoft.com/office/drawing/2014/main" id="{65CEA114-A6FA-8735-0B0D-52610926F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playing in a playground&#10;&#10;AI-generated content may be incorrect.">
            <a:extLst>
              <a:ext uri="{FF2B5EF4-FFF2-40B4-BE49-F238E27FC236}">
                <a16:creationId xmlns:a16="http://schemas.microsoft.com/office/drawing/2014/main" id="{42B8E30B-6914-29DC-CC80-5BA096EF3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7A0FCD1E-2057-E3CB-0D5A-B47CEB906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B1E082B5-15F2-16AC-B0CD-4F72D2D0C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E8EACF19-9C9A-0D6E-F2F2-49B4ADE3B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view&#10;&#10;AI-generated content may be incorrect.">
            <a:extLst>
              <a:ext uri="{FF2B5EF4-FFF2-40B4-BE49-F238E27FC236}">
                <a16:creationId xmlns:a16="http://schemas.microsoft.com/office/drawing/2014/main" id="{197AB5EA-2377-EE3D-9850-B8E3BC36A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2CCD2F8C-4419-336E-D3F3-02CBD599F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2025-05-02 at 05 AM</Schedule_Date>
    <Delivery_Option xmlns="4aed504c-ebe7-463e-82c7-15fe6339b33a">Schedule Delivery</Delivery_Option>
    <Schedule_ID xmlns="4aed504c-ebe7-463e-82c7-15fe6339b33a">3756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44790e13-f532-45ba-883a-ea4e13c1e09a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elements/1.1/"/>
    <ds:schemaRef ds:uri="2bba036e-3261-42ff-ac2c-3ab430ee1e45"/>
    <ds:schemaRef ds:uri="http://purl.org/dc/terms/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5F79946C-DCDB-4706-99CC-32850514BA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22</cp:revision>
  <dcterms:created xsi:type="dcterms:W3CDTF">2022-03-08T17:50:39Z</dcterms:created>
  <dcterms:modified xsi:type="dcterms:W3CDTF">2025-05-06T06:46:29Z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