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9" r:id="rId10"/>
    <p:sldId id="258" r:id="rId11"/>
    <p:sldId id="257" r:id="rId12"/>
    <p:sldId id="266" r:id="rId13"/>
    <p:sldId id="289" r:id="rId14"/>
    <p:sldId id="267" r:id="rId15"/>
    <p:sldId id="275" r:id="rId16"/>
    <p:sldId id="274" r:id="rId17"/>
    <p:sldId id="285" r:id="rId18"/>
    <p:sldId id="286" r:id="rId19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20/09/2024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news.sky.com/story/uks-first-teacherless-ai-classroom-set-to-open-in-london-13200637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youtube.com/watch?v=MHFCVbUcwIE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mailto:help@picture-news.co.uk?subject=This%20week's%20news" TargetMode="External"/><Relationship Id="rId2" Type="http://schemas.openxmlformats.org/officeDocument/2006/relationships/hyperlink" Target="https://twitter.com/helppicture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g"/><Relationship Id="rId4" Type="http://schemas.openxmlformats.org/officeDocument/2006/relationships/hyperlink" Target="http://www.picture-news.co.uk/discus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virtual reality goggles&#10;&#10;Description automatically generated">
            <a:extLst>
              <a:ext uri="{FF2B5EF4-FFF2-40B4-BE49-F238E27FC236}">
                <a16:creationId xmlns:a16="http://schemas.microsoft.com/office/drawing/2014/main" id="{10E2361B-8643-A8D0-D8E8-3AB293BCD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virtual reality goggles&#10;&#10;Description automatically generated">
            <a:extLst>
              <a:ext uri="{FF2B5EF4-FFF2-40B4-BE49-F238E27FC236}">
                <a16:creationId xmlns:a16="http://schemas.microsoft.com/office/drawing/2014/main" id="{B661E2E5-0C6A-425A-7AF4-C8A4BABF61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and person with eyes closed and a computer&#10;&#10;Description automatically generated">
            <a:extLst>
              <a:ext uri="{FF2B5EF4-FFF2-40B4-BE49-F238E27FC236}">
                <a16:creationId xmlns:a16="http://schemas.microsoft.com/office/drawing/2014/main" id="{36212F5B-B618-6A63-513E-D6A030959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71805FA8-23CF-2AA2-E67A-68BE921B9C91}"/>
              </a:ext>
            </a:extLst>
          </p:cNvPr>
          <p:cNvSpPr/>
          <p:nvPr/>
        </p:nvSpPr>
        <p:spPr>
          <a:xfrm>
            <a:off x="6904253" y="4716602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D910896-1A70-A8F1-5ED6-1312C520D137}"/>
              </a:ext>
            </a:extLst>
          </p:cNvPr>
          <p:cNvSpPr/>
          <p:nvPr/>
        </p:nvSpPr>
        <p:spPr>
          <a:xfrm>
            <a:off x="6686677" y="4965390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DD99AD1-0E2F-F160-C45E-072BD270D42C}"/>
              </a:ext>
            </a:extLst>
          </p:cNvPr>
          <p:cNvSpPr/>
          <p:nvPr/>
        </p:nvSpPr>
        <p:spPr>
          <a:xfrm>
            <a:off x="6753326" y="5242388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england and ireland&#10;&#10;Description automatically generated">
            <a:extLst>
              <a:ext uri="{FF2B5EF4-FFF2-40B4-BE49-F238E27FC236}">
                <a16:creationId xmlns:a16="http://schemas.microsoft.com/office/drawing/2014/main" id="{2116826A-B045-4E63-88ED-1ACED287DB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book&#10;&#10;Description automatically generated">
            <a:extLst>
              <a:ext uri="{FF2B5EF4-FFF2-40B4-BE49-F238E27FC236}">
                <a16:creationId xmlns:a16="http://schemas.microsoft.com/office/drawing/2014/main" id="{0DC77015-8EEC-D8F3-2951-B113EE5148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people and text&#10;&#10;Description automatically generated">
            <a:extLst>
              <a:ext uri="{FF2B5EF4-FFF2-40B4-BE49-F238E27FC236}">
                <a16:creationId xmlns:a16="http://schemas.microsoft.com/office/drawing/2014/main" id="{BCC69D89-E90C-139A-A204-2915DEC300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rochure with a group of people working on computers&#10;&#10;Description automatically generated">
            <a:extLst>
              <a:ext uri="{FF2B5EF4-FFF2-40B4-BE49-F238E27FC236}">
                <a16:creationId xmlns:a16="http://schemas.microsoft.com/office/drawing/2014/main" id="{9EA5F127-E06A-3741-A3B5-6F729EE842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earing a virtual reality goggles&#10;&#10;Description automatically generated">
            <a:extLst>
              <a:ext uri="{FF2B5EF4-FFF2-40B4-BE49-F238E27FC236}">
                <a16:creationId xmlns:a16="http://schemas.microsoft.com/office/drawing/2014/main" id="{37A510D4-C566-BC78-4601-705727C525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in a classroom&#10;&#10;Description automatically generated">
            <a:extLst>
              <a:ext uri="{FF2B5EF4-FFF2-40B4-BE49-F238E27FC236}">
                <a16:creationId xmlns:a16="http://schemas.microsoft.com/office/drawing/2014/main" id="{1B3F928E-C0CE-E342-D683-907AF8D93E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Description automatically generated">
            <a:extLst>
              <a:ext uri="{FF2B5EF4-FFF2-40B4-BE49-F238E27FC236}">
                <a16:creationId xmlns:a16="http://schemas.microsoft.com/office/drawing/2014/main" id="{C75B50F3-FDA5-FAC0-528C-304D859B75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different people&#10;&#10;Description automatically generated with medium confidence">
            <a:extLst>
              <a:ext uri="{FF2B5EF4-FFF2-40B4-BE49-F238E27FC236}">
                <a16:creationId xmlns:a16="http://schemas.microsoft.com/office/drawing/2014/main" id="{977C89A9-8207-4D6B-B2E2-F606825555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ild's rights poster&#10;&#10;Description automatically generated with medium confidence">
            <a:extLst>
              <a:ext uri="{FF2B5EF4-FFF2-40B4-BE49-F238E27FC236}">
                <a16:creationId xmlns:a16="http://schemas.microsoft.com/office/drawing/2014/main" id="{7746B28C-D275-E5D5-28F7-1D9F19ECCE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a vocabulary&#10;&#10;Description automatically generated with low confidence">
            <a:extLst>
              <a:ext uri="{FF2B5EF4-FFF2-40B4-BE49-F238E27FC236}">
                <a16:creationId xmlns:a16="http://schemas.microsoft.com/office/drawing/2014/main" id="{0B93964D-3405-FFD7-9CAA-7E69BB4449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2"/>
            <a:extLst>
              <a:ext uri="{FF2B5EF4-FFF2-40B4-BE49-F238E27FC236}">
                <a16:creationId xmlns:a16="http://schemas.microsoft.com/office/drawing/2014/main" id="{8B9592B4-7296-8A9E-7FE8-71A1DA146CA4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121C9678-03AC-ABBF-D83E-D10AC1BAFC9B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4"/>
            <a:extLst>
              <a:ext uri="{FF2B5EF4-FFF2-40B4-BE49-F238E27FC236}">
                <a16:creationId xmlns:a16="http://schemas.microsoft.com/office/drawing/2014/main" id="{8C96FA48-7387-EB5B-2FA8-9B9AB4AB5F85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newspaper with text and images&#10;&#10;Description automatically generated">
            <a:extLst>
              <a:ext uri="{FF2B5EF4-FFF2-40B4-BE49-F238E27FC236}">
                <a16:creationId xmlns:a16="http://schemas.microsoft.com/office/drawing/2014/main" id="{3808776D-05C5-8A65-F49C-E8A0B3FAB05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8" name="Rectangle 7">
            <a:hlinkClick r:id="rId2"/>
            <a:extLst>
              <a:ext uri="{FF2B5EF4-FFF2-40B4-BE49-F238E27FC236}">
                <a16:creationId xmlns:a16="http://schemas.microsoft.com/office/drawing/2014/main" id="{32EAA90D-F96E-A586-12D3-095708262123}"/>
              </a:ext>
            </a:extLst>
          </p:cNvPr>
          <p:cNvSpPr/>
          <p:nvPr/>
        </p:nvSpPr>
        <p:spPr>
          <a:xfrm>
            <a:off x="9034212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ECD0D8EF-2473-B652-EF25-3838EC0D7F6B}"/>
              </a:ext>
            </a:extLst>
          </p:cNvPr>
          <p:cNvSpPr/>
          <p:nvPr/>
        </p:nvSpPr>
        <p:spPr>
          <a:xfrm>
            <a:off x="7029372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7E1B4ADF-D52D-C420-6992-995FEB5FBA7B}"/>
              </a:ext>
            </a:extLst>
          </p:cNvPr>
          <p:cNvSpPr/>
          <p:nvPr/>
        </p:nvSpPr>
        <p:spPr>
          <a:xfrm>
            <a:off x="4887366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images of a tiger and airplane&#10;&#10;Description automatically generated">
            <a:extLst>
              <a:ext uri="{FF2B5EF4-FFF2-40B4-BE49-F238E27FC236}">
                <a16:creationId xmlns:a16="http://schemas.microsoft.com/office/drawing/2014/main" id="{6EEA18A5-88F8-7695-4649-FF09716BAC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2D845DD2-A721-3C34-F28D-DDDDD549748F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0A37814E-E4C2-EF28-5B67-722684E7F18E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D0A0D29B-4058-098E-9D4E-76B651A078F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2024-09-20 at 05 AM</Schedule_Date>
    <Delivery_Option xmlns="4aed504c-ebe7-463e-82c7-15fe6339b33a">Schedule Delivery</Delivery_Option>
    <Schedule_ID xmlns="4aed504c-ebe7-463e-82c7-15fe6339b33a">2860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5F161513-93E0-42C0-876B-2DA9E3C5709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</TotalTime>
  <Words>0</Words>
  <Application>Microsoft Office PowerPoint</Application>
  <PresentationFormat>Custom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21</cp:revision>
  <dcterms:created xsi:type="dcterms:W3CDTF">2022-03-08T17:50:39Z</dcterms:created>
  <dcterms:modified xsi:type="dcterms:W3CDTF">2024-09-20T07:25:33Z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