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vg1p0zv541o.amp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ny_K4mcz3pQ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at a table&#10;&#10;AI-generated content may be incorrect.">
            <a:extLst>
              <a:ext uri="{FF2B5EF4-FFF2-40B4-BE49-F238E27FC236}">
                <a16:creationId xmlns:a16="http://schemas.microsoft.com/office/drawing/2014/main" id="{867BF28A-DD01-6F6B-F3F9-4BAE52D6A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at a table&#10;&#10;AI-generated content may be incorrect.">
            <a:extLst>
              <a:ext uri="{FF2B5EF4-FFF2-40B4-BE49-F238E27FC236}">
                <a16:creationId xmlns:a16="http://schemas.microsoft.com/office/drawing/2014/main" id="{F540D3C2-111A-1BE9-5658-AC376C951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ed pencils and a bowl of cereal&#10;&#10;AI-generated content may be incorrect.">
            <a:extLst>
              <a:ext uri="{FF2B5EF4-FFF2-40B4-BE49-F238E27FC236}">
                <a16:creationId xmlns:a16="http://schemas.microsoft.com/office/drawing/2014/main" id="{41F00431-7F98-A778-BEBC-43B57F253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38A4C3C-84CE-84C3-0A05-74336AAA2881}"/>
              </a:ext>
            </a:extLst>
          </p:cNvPr>
          <p:cNvSpPr/>
          <p:nvPr/>
        </p:nvSpPr>
        <p:spPr>
          <a:xfrm>
            <a:off x="6870705" y="581454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DAD4B69-EC8A-2B2F-AB98-6FBEB1418778}"/>
              </a:ext>
            </a:extLst>
          </p:cNvPr>
          <p:cNvSpPr/>
          <p:nvPr/>
        </p:nvSpPr>
        <p:spPr>
          <a:xfrm>
            <a:off x="6643120" y="609154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A4A6D8A-9C89-5683-33FC-F2477F0E4A3C}"/>
              </a:ext>
            </a:extLst>
          </p:cNvPr>
          <p:cNvSpPr/>
          <p:nvPr/>
        </p:nvSpPr>
        <p:spPr>
          <a:xfrm>
            <a:off x="6776418" y="636854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7E6E0F70-04F1-6441-5556-A5C96A32B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eating breakfast&#10;&#10;AI-generated content may be incorrect.">
            <a:extLst>
              <a:ext uri="{FF2B5EF4-FFF2-40B4-BE49-F238E27FC236}">
                <a16:creationId xmlns:a16="http://schemas.microsoft.com/office/drawing/2014/main" id="{AD1D2C1F-9175-742F-9F1C-ECB63089B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foods&#10;&#10;AI-generated content may be incorrect.">
            <a:extLst>
              <a:ext uri="{FF2B5EF4-FFF2-40B4-BE49-F238E27FC236}">
                <a16:creationId xmlns:a16="http://schemas.microsoft.com/office/drawing/2014/main" id="{F9BAF9D0-8CE1-827C-63D3-82B636F34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bus and a clock&#10;&#10;AI-generated content may be incorrect.">
            <a:extLst>
              <a:ext uri="{FF2B5EF4-FFF2-40B4-BE49-F238E27FC236}">
                <a16:creationId xmlns:a16="http://schemas.microsoft.com/office/drawing/2014/main" id="{80ED2CC0-28AA-EA66-7C70-E8CF94B4F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at a table&#10;&#10;AI-generated content may be incorrect.">
            <a:extLst>
              <a:ext uri="{FF2B5EF4-FFF2-40B4-BE49-F238E27FC236}">
                <a16:creationId xmlns:a16="http://schemas.microsoft.com/office/drawing/2014/main" id="{39A20861-BF74-2288-E6AE-D064D9675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hild doing different activities&#10;&#10;AI-generated content may be incorrect.">
            <a:extLst>
              <a:ext uri="{FF2B5EF4-FFF2-40B4-BE49-F238E27FC236}">
                <a16:creationId xmlns:a16="http://schemas.microsoft.com/office/drawing/2014/main" id="{91089743-DDA2-4AF4-5278-47385BEF3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DF4AD440-C456-FCAF-A941-03D6D50F4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D457BB9-D031-F9F2-004C-5AE704D4C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ariety of characteristics&#10;&#10;AI-generated content may be incorrect.">
            <a:extLst>
              <a:ext uri="{FF2B5EF4-FFF2-40B4-BE49-F238E27FC236}">
                <a16:creationId xmlns:a16="http://schemas.microsoft.com/office/drawing/2014/main" id="{AD1317E0-FCFA-8028-1752-DD960193E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FCA46300-CCED-8D68-4C9E-AECAF8ACA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0653859-3A7D-010D-5689-095B162BC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2025-03-14 at 06 AM</Schedule_Date>
    <Delivery_Option xmlns="4aed504c-ebe7-463e-82c7-15fe6339b33a">Schedule Delivery</Delivery_Option>
    <Schedule_ID xmlns="4aed504c-ebe7-463e-82c7-15fe6339b33a">3558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BBF551B1-9D69-41CF-B633-C9B7AF88B9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20</cp:revision>
  <dcterms:created xsi:type="dcterms:W3CDTF">2022-03-08T17:50:39Z</dcterms:created>
  <dcterms:modified xsi:type="dcterms:W3CDTF">2025-03-14T12:22:00Z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