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  <p:sldId id="288" r:id="rId19"/>
    <p:sldId id="286" r:id="rId20"/>
    <p:sldId id="287" r:id="rId2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pn.co.uk/tennis/story/_/id/43394312/australian-open-emma-raducanu-wants-learn-luke-littl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yMiGu_f7dLc?si=qve4Y5QbRb0aiQnb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business-63071930" TargetMode="External"/><Relationship Id="rId7" Type="http://schemas.openxmlformats.org/officeDocument/2006/relationships/hyperlink" Target="https://twitter.com/helppicture" TargetMode="External"/><Relationship Id="rId2" Type="http://schemas.openxmlformats.org/officeDocument/2006/relationships/hyperlink" Target="http://www.picture-news.co.uk/discus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image" Target="../media/image14.JPG"/><Relationship Id="rId4" Type="http://schemas.openxmlformats.org/officeDocument/2006/relationships/hyperlink" Target="http://www.youtube.com/watch?v=fEViRs7bFJ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trophy&#10;&#10;Description automatically generated">
            <a:extLst>
              <a:ext uri="{FF2B5EF4-FFF2-40B4-BE49-F238E27FC236}">
                <a16:creationId xmlns:a16="http://schemas.microsoft.com/office/drawing/2014/main" id="{C5847786-94F6-3793-BA41-C5E5F892F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trophy&#10;&#10;Description automatically generated">
            <a:extLst>
              <a:ext uri="{FF2B5EF4-FFF2-40B4-BE49-F238E27FC236}">
                <a16:creationId xmlns:a16="http://schemas.microsoft.com/office/drawing/2014/main" id="{6C6F41BC-C16F-A4F5-F04B-777A98522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and a picture of darts and tennis rackets&#10;&#10;Description automatically generated">
            <a:extLst>
              <a:ext uri="{FF2B5EF4-FFF2-40B4-BE49-F238E27FC236}">
                <a16:creationId xmlns:a16="http://schemas.microsoft.com/office/drawing/2014/main" id="{74C79450-9C80-D635-BAD0-B3D505467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AC7A0C6-36A3-6671-B4CE-7B3D086BDA6B}"/>
              </a:ext>
            </a:extLst>
          </p:cNvPr>
          <p:cNvSpPr/>
          <p:nvPr/>
        </p:nvSpPr>
        <p:spPr>
          <a:xfrm>
            <a:off x="6943441" y="565241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6852B4D-3982-14ED-FD1A-6FF51ECD5940}"/>
              </a:ext>
            </a:extLst>
          </p:cNvPr>
          <p:cNvSpPr/>
          <p:nvPr/>
        </p:nvSpPr>
        <p:spPr>
          <a:xfrm>
            <a:off x="6731764" y="592941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E542B96-FB5F-B2F3-F6CA-34EA7BC09032}"/>
              </a:ext>
            </a:extLst>
          </p:cNvPr>
          <p:cNvSpPr/>
          <p:nvPr/>
        </p:nvSpPr>
        <p:spPr>
          <a:xfrm>
            <a:off x="6798413" y="625771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Description automatically generated">
            <a:extLst>
              <a:ext uri="{FF2B5EF4-FFF2-40B4-BE49-F238E27FC236}">
                <a16:creationId xmlns:a16="http://schemas.microsoft.com/office/drawing/2014/main" id="{F65A4C4B-4252-5ECA-F425-DCEC1D200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583FDF71-643C-7967-3CEC-64DC29149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images of people and text&#10;&#10;Description automatically generated">
            <a:extLst>
              <a:ext uri="{FF2B5EF4-FFF2-40B4-BE49-F238E27FC236}">
                <a16:creationId xmlns:a16="http://schemas.microsoft.com/office/drawing/2014/main" id="{3826D218-D10A-AAD7-DE14-1E6EE2EFB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text and images of people&#10;&#10;Description automatically generated">
            <a:extLst>
              <a:ext uri="{FF2B5EF4-FFF2-40B4-BE49-F238E27FC236}">
                <a16:creationId xmlns:a16="http://schemas.microsoft.com/office/drawing/2014/main" id="{8A7A915A-8633-EA85-00C1-FA941C41D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trophy&#10;&#10;Description automatically generated">
            <a:extLst>
              <a:ext uri="{FF2B5EF4-FFF2-40B4-BE49-F238E27FC236}">
                <a16:creationId xmlns:a16="http://schemas.microsoft.com/office/drawing/2014/main" id="{3DF57E57-320F-BE6C-CE3D-1348F7004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hild running&#10;&#10;Description automatically generated">
            <a:extLst>
              <a:ext uri="{FF2B5EF4-FFF2-40B4-BE49-F238E27FC236}">
                <a16:creationId xmlns:a16="http://schemas.microsoft.com/office/drawing/2014/main" id="{3C3F1325-3B9E-6898-3380-6BEEBB64E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Description automatically generated">
            <a:extLst>
              <a:ext uri="{FF2B5EF4-FFF2-40B4-BE49-F238E27FC236}">
                <a16:creationId xmlns:a16="http://schemas.microsoft.com/office/drawing/2014/main" id="{914A34CD-09D6-CE28-7E5C-4FE15AFAE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515C6F69-A1CF-21F8-7CD9-51139F735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">
            <a:extLst>
              <a:ext uri="{FF2B5EF4-FFF2-40B4-BE49-F238E27FC236}">
                <a16:creationId xmlns:a16="http://schemas.microsoft.com/office/drawing/2014/main" id="{A031E404-A100-DF82-1C40-8F5AEC0A1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holding a goggles next to a sign&#10;&#10;Description automatically generated">
            <a:extLst>
              <a:ext uri="{FF2B5EF4-FFF2-40B4-BE49-F238E27FC236}">
                <a16:creationId xmlns:a16="http://schemas.microsoft.com/office/drawing/2014/main" id="{CCE154E5-26E9-4A7D-AF57-1AA1CFEFB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582BE4E9-F1DA-2C9E-8593-48A9E2B3B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33A69281-4B19-CE66-CABC-46E0109910E9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F32EA9CE-9113-A599-8030-9FEC6E139663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2682DAC2-1EDD-709D-C99C-EBBE67B63C89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newspaper with a red marker&#10;&#10;Description automatically generated with medium confidence">
            <a:extLst>
              <a:ext uri="{FF2B5EF4-FFF2-40B4-BE49-F238E27FC236}">
                <a16:creationId xmlns:a16="http://schemas.microsoft.com/office/drawing/2014/main" id="{B6C89A4C-A304-4B8A-BD05-F8EA19E807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13" name="Rectangle 12">
            <a:hlinkClick r:id="rId2"/>
            <a:extLst>
              <a:ext uri="{FF2B5EF4-FFF2-40B4-BE49-F238E27FC236}">
                <a16:creationId xmlns:a16="http://schemas.microsoft.com/office/drawing/2014/main" id="{1396EC7F-8A4C-3F2E-FE24-58EDEA65334C}"/>
              </a:ext>
            </a:extLst>
          </p:cNvPr>
          <p:cNvSpPr/>
          <p:nvPr/>
        </p:nvSpPr>
        <p:spPr>
          <a:xfrm>
            <a:off x="492267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hlinkClick r:id="rId6"/>
            <a:extLst>
              <a:ext uri="{FF2B5EF4-FFF2-40B4-BE49-F238E27FC236}">
                <a16:creationId xmlns:a16="http://schemas.microsoft.com/office/drawing/2014/main" id="{0D05D5EA-33B7-10A1-31F6-D957C4FA7348}"/>
              </a:ext>
            </a:extLst>
          </p:cNvPr>
          <p:cNvSpPr/>
          <p:nvPr/>
        </p:nvSpPr>
        <p:spPr>
          <a:xfrm>
            <a:off x="704276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hlinkClick r:id="rId7"/>
            <a:extLst>
              <a:ext uri="{FF2B5EF4-FFF2-40B4-BE49-F238E27FC236}">
                <a16:creationId xmlns:a16="http://schemas.microsoft.com/office/drawing/2014/main" id="{4D847186-602A-0452-FA51-3499C86A6269}"/>
              </a:ext>
            </a:extLst>
          </p:cNvPr>
          <p:cNvSpPr/>
          <p:nvPr/>
        </p:nvSpPr>
        <p:spPr>
          <a:xfrm>
            <a:off x="9050421" y="6771583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985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94FBFD33-144D-6DCC-54E6-E25B08EFF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B943642-1C82-4EF2-2467-157C4945EE8A}"/>
              </a:ext>
            </a:extLst>
          </p:cNvPr>
          <p:cNvSpPr/>
          <p:nvPr/>
        </p:nvSpPr>
        <p:spPr>
          <a:xfrm>
            <a:off x="492267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F321E7F-1574-324B-1B26-9A1058C4D621}"/>
              </a:ext>
            </a:extLst>
          </p:cNvPr>
          <p:cNvSpPr/>
          <p:nvPr/>
        </p:nvSpPr>
        <p:spPr>
          <a:xfrm>
            <a:off x="704276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0CBDED1-5062-DBF6-66B1-33C4AF56618B}"/>
              </a:ext>
            </a:extLst>
          </p:cNvPr>
          <p:cNvSpPr/>
          <p:nvPr/>
        </p:nvSpPr>
        <p:spPr>
          <a:xfrm>
            <a:off x="9050421" y="6771583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trophy&#10;&#10;Description automatically generated">
            <a:extLst>
              <a:ext uri="{FF2B5EF4-FFF2-40B4-BE49-F238E27FC236}">
                <a16:creationId xmlns:a16="http://schemas.microsoft.com/office/drawing/2014/main" id="{0BCD40E3-F021-4768-D1EB-2C05FBE27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21397F3-E45F-4697-45CF-4BAF46B58C5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40905BE-E908-CBAB-49D3-550B3D61373D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3ED6B66-DCFA-E6D5-D0AF-72F1B38AE3A2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B7B1FD3-668B-11DB-4976-720F9614E37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03F7B0C4-4A02-CE2D-002F-EE0CF52FFC5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2025-01-31 at 06 AM</Schedule_Date>
    <Delivery_Option xmlns="4aed504c-ebe7-463e-82c7-15fe6339b33a">Schedule Delivery</Delivery_Option>
    <Schedule_ID xmlns="4aed504c-ebe7-463e-82c7-15fe6339b33a">3365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66B8EF-0589-44AA-9469-9D62EC6EA5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24</cp:revision>
  <dcterms:created xsi:type="dcterms:W3CDTF">2022-03-08T17:50:39Z</dcterms:created>
  <dcterms:modified xsi:type="dcterms:W3CDTF">2025-01-31T12:18:41Z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