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86E00BD3-87E9-7924-BF64-B14E98777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trophy&#10;&#10;Description automatically generated">
            <a:extLst>
              <a:ext uri="{FF2B5EF4-FFF2-40B4-BE49-F238E27FC236}">
                <a16:creationId xmlns:a16="http://schemas.microsoft.com/office/drawing/2014/main" id="{B7B3F150-A3E3-FF83-C2DB-ECD1D2429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Description automatically generated">
            <a:extLst>
              <a:ext uri="{FF2B5EF4-FFF2-40B4-BE49-F238E27FC236}">
                <a16:creationId xmlns:a16="http://schemas.microsoft.com/office/drawing/2014/main" id="{F6A22EC2-2A1B-3060-9577-44E96BC52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324EF895-EBB3-98B7-2003-4637E10E2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sports&#10;&#10;Description automatically generated">
            <a:extLst>
              <a:ext uri="{FF2B5EF4-FFF2-40B4-BE49-F238E27FC236}">
                <a16:creationId xmlns:a16="http://schemas.microsoft.com/office/drawing/2014/main" id="{9A975131-6B8E-E012-D1ED-AE4203D39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white rectangular box&#10;&#10;Description automatically generated with medium confidence">
            <a:extLst>
              <a:ext uri="{FF2B5EF4-FFF2-40B4-BE49-F238E27FC236}">
                <a16:creationId xmlns:a16="http://schemas.microsoft.com/office/drawing/2014/main" id="{90253BC9-223F-2B0E-CA14-B6849F036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instructions to make darts&#10;&#10;Description automatically generated">
            <a:extLst>
              <a:ext uri="{FF2B5EF4-FFF2-40B4-BE49-F238E27FC236}">
                <a16:creationId xmlns:a16="http://schemas.microsoft.com/office/drawing/2014/main" id="{58FE6997-BECD-ACA4-4C8A-834B1186C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D1E660E7-012F-A782-E8E8-3241C8102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2396810A-FBBE-B137-20A1-D2E9392CB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holding a goggles next to a sign&#10;&#10;Description automatically generated">
            <a:extLst>
              <a:ext uri="{FF2B5EF4-FFF2-40B4-BE49-F238E27FC236}">
                <a16:creationId xmlns:a16="http://schemas.microsoft.com/office/drawing/2014/main" id="{304F14E4-FA3C-A60F-5D40-209298184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2025-01-31 at 06 AM</Schedule_Date>
    <Delivery_Option xmlns="4aed504c-ebe7-463e-82c7-15fe6339b33a">Schedule Delivery</Delivery_Option>
    <Schedule_ID xmlns="4aed504c-ebe7-463e-82c7-15fe6339b33a">3369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F84DC334-416C-4E41-A33A-D4643423E1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14</cp:revision>
  <dcterms:created xsi:type="dcterms:W3CDTF">2022-03-08T17:50:39Z</dcterms:created>
  <dcterms:modified xsi:type="dcterms:W3CDTF">2025-01-31T12:24:03Z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