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38" autoAdjust="0"/>
    <p:restoredTop sz="86481" autoAdjust="0"/>
  </p:normalViewPr>
  <p:slideViewPr>
    <p:cSldViewPr snapToGrid="0">
      <p:cViewPr varScale="1">
        <p:scale>
          <a:sx n="64" d="100"/>
          <a:sy n="64" d="100"/>
        </p:scale>
        <p:origin x="1212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F2FB-DA06-4BB8-9133-2F20BF8D6C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C2024-7207-4725-B749-6D5D35357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583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 would  like to start by celebrating all your fantastic activities in Autumn 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9C2024-7207-4725-B749-6D5D353576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6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 will pause for you to talk</a:t>
            </a:r>
            <a:r>
              <a:rPr lang="en-US" baseline="0" dirty="0"/>
              <a:t> about your ideas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9C2024-7207-4725-B749-6D5D353576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6294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religion of Islam.  One of the oldest religions originating</a:t>
            </a:r>
            <a:r>
              <a:rPr lang="en-US" baseline="0" dirty="0"/>
              <a:t> from the middle east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9C2024-7207-4725-B749-6D5D353576E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697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Look at the pictures of different people who follow Islam. Muslims live all over the world</a:t>
            </a:r>
          </a:p>
          <a:p>
            <a:r>
              <a:rPr lang="en-US" dirty="0"/>
              <a:t>Second largest religion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9C2024-7207-4725-B749-6D5D353576E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508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These are the main things that Muslim people live by – their main beliefs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9C2024-7207-4725-B749-6D5D353576E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343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do you notice about the writing in the Quran?  It is also written and read from right to left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9C2024-7207-4725-B749-6D5D353576E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031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are some examples of Mosques from</a:t>
            </a:r>
            <a:r>
              <a:rPr lang="en-US" baseline="0" dirty="0"/>
              <a:t> around the world – what do you notice about them? What is similar and what is different?</a:t>
            </a:r>
          </a:p>
          <a:p>
            <a:r>
              <a:rPr lang="en-US" baseline="0" dirty="0"/>
              <a:t>How are they different from places of worship of other religions?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9C2024-7207-4725-B749-6D5D353576E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8849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will be attached on</a:t>
            </a:r>
            <a:r>
              <a:rPr lang="en-US" baseline="0" dirty="0"/>
              <a:t> the following post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9C2024-7207-4725-B749-6D5D353576E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617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Well done for listening</a:t>
            </a:r>
            <a:r>
              <a:rPr lang="en-US" baseline="0" dirty="0"/>
              <a:t> and for having your super discussions – thank you, and I look forward to presenting to </a:t>
            </a:r>
            <a:r>
              <a:rPr lang="en-US" baseline="0"/>
              <a:t>you again next week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9C2024-7207-4725-B749-6D5D353576E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950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B4CC73-070E-4327-A225-36A1E6F691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8CDF480-8A1C-42A3-A220-26AA9007D7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11E5452-E288-46B8-AB75-3DA266D71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5ACB961-FD2E-4754-BD0C-7A2BA6423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EE762EF-605A-46FD-9472-2131EC6E5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13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65A541-7E58-4CA8-8C62-D7B8CF218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5E55BCC-61D0-4DAA-BA2A-827CBE5604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6C16185-20A1-4358-8821-13B426D0B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2B3472C-CD1B-44FA-AD0B-BE3CD48BE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35E43E4-BBA2-4F03-809D-6A799E485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031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BCADD2-64C9-40A9-B6E8-69B9D319F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4C69B61-445F-4368-917C-71EE82DBE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AD3247C-8CD8-409E-909B-C60D1A8C5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F6EDCDF-1218-4C7A-AED2-B2FAA37CA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4E9252B-5363-4409-B571-0FBC57E51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524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AC0143-7E02-448B-BEBD-6297900A2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442ABEA-BE79-4534-9F3C-9370F56290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E448868-0457-4AA4-BDDE-31FA82422B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2D45A82-3431-4AB6-9A23-0FB2AA951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982966F-865C-4373-A86B-E80E87B9A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0CE0747-68DA-40E0-BD31-086716648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351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79CE82-4F51-4579-B923-60D9AE240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CB4D6CC-506A-427D-BFA4-FA28F8035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D30CC12-9025-4709-9727-4DC0564311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04EDD73-95D4-4492-B6B8-3F2256FAC7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9EAE3AF-99E8-4D51-9BC7-521FE55083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DCEC9D4-E2C0-4205-B288-0DDA82406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86F9E55-3BAB-48CB-B86A-7D6622A46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CBDBF0B0-9279-445B-9620-F8E642845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872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F10153-BDE2-4014-97CC-F1EDBDC73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804B1B1-640D-4E0F-84A5-639A5871A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F7E66AD-6079-40B0-A884-50AEF790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540FF8F-85CA-4BD2-B622-8660D5CAC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56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69D85A9-1100-479F-83B1-B69009A94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D3F601A-EBFC-4571-AFB6-1B910C6AE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B0AB4345-CF89-4717-8990-7D8E183DB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658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717240-238A-478C-B35F-310C38C54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BCBDA44-B9A7-482F-95B4-28F463CA13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C998F85-5F69-4752-AAC3-D7316BD0E7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C5AD7C4-C9CD-41BF-AB1B-79CAB7247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4A71D11-4B91-4FEB-9C7C-F64EA4753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BBF5E43-4D97-4EA5-81B9-55C5D9BFB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673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1A774A-127E-4325-8AE3-63B150F9A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01F570D2-CBD7-4FFE-B08D-181CE9C91D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001F4EC-BD0B-4457-AFA7-1E0F2A7832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14168E9-2EBB-4937-8270-4860F23DF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BED8880-159C-43DB-9306-434B1638D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F0FBC8B-FF1D-487E-85AA-68359BCA7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442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6ACDBE-9DB8-4BC2-82CE-085F88ED2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9B4E37E-3F44-4B53-ACF2-94B10A2689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C432470-B5AE-43E1-95F3-3B8263ED0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B6B8049-F359-4F70-8DE9-AD957F190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B3117B1-AD71-481A-B696-3FA586276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002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A490C3E2-A0D5-46F8-B9BE-C31D85CBED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56FC171-D464-4C94-A566-1EACA364D8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09BC8DB-37B1-4AA4-9F3E-5727F2BBA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B5C75B-0482-4107-9E4B-FA1FE717C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0E92662-9884-4978-9251-8DB4DCA2A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870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884FAF1-83C2-4B83-A4F0-87E8CF50F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5DC7895-354D-47E5-B341-A4013D34E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8A59743-3A54-4332-BB40-34D3768393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82B886-A2E9-4211-8736-C569FBE581B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672820C-D631-4BD1-8DDE-87B0DE634C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559C4BE-09E3-48B9-8C79-66C34FAE72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12EF38-A47C-40B7-9EDE-C8AA156A6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372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4.m4a"/><Relationship Id="rId7" Type="http://schemas.openxmlformats.org/officeDocument/2006/relationships/image" Target="../media/image6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9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media6.m4a"/><Relationship Id="rId7" Type="http://schemas.openxmlformats.org/officeDocument/2006/relationships/image" Target="../media/image8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openxmlformats.org/officeDocument/2006/relationships/image" Target="../media/image13.png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audio" Target="../media/media9.m4a"/><Relationship Id="rId7" Type="http://schemas.openxmlformats.org/officeDocument/2006/relationships/image" Target="../media/image13.png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notesSlide" Target="../notesSlides/notesSlide7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17.png"/><Relationship Id="rId2" Type="http://schemas.microsoft.com/office/2007/relationships/media" Target="../media/media11.m4a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accent2">
                <a:lumMod val="60000"/>
                <a:lumOff val="40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9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628BC8C-A0C5-4314-A187-D2D8C1A17E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9075" y="239044"/>
            <a:ext cx="8813849" cy="635340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73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439"/>
    </mc:Choice>
    <mc:Fallback>
      <p:transition spd="slow" advTm="49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accent2">
                <a:lumMod val="60000"/>
                <a:lumOff val="40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9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7028872-3EE7-4699-930E-62128D5A0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3209" y="112850"/>
            <a:ext cx="8896373" cy="652996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601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341"/>
    </mc:Choice>
    <mc:Fallback>
      <p:transition spd="slow" advTm="41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accent2">
                <a:lumMod val="60000"/>
                <a:lumOff val="40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9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FE22673-4EF6-4CBD-822E-D4BE93F067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5604" y="237297"/>
            <a:ext cx="8980792" cy="638340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4126EA86-D2D5-4C7D-AB1D-E5D191A12451}"/>
              </a:ext>
            </a:extLst>
          </p:cNvPr>
          <p:cNvSpPr/>
          <p:nvPr/>
        </p:nvSpPr>
        <p:spPr>
          <a:xfrm>
            <a:off x="2491409" y="1391478"/>
            <a:ext cx="7328452" cy="40816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CB2CDBF-2274-4811-AA2A-C5560060B2EF}"/>
              </a:ext>
            </a:extLst>
          </p:cNvPr>
          <p:cNvSpPr/>
          <p:nvPr/>
        </p:nvSpPr>
        <p:spPr>
          <a:xfrm>
            <a:off x="2502114" y="5557556"/>
            <a:ext cx="7328452" cy="106314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5599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54"/>
    </mc:Choice>
    <mc:Fallback>
      <p:transition spd="slow" advTm="400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accent2">
                <a:lumMod val="60000"/>
                <a:lumOff val="40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9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94AB027-5714-4CF5-8430-31F9D8EEB3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5472" y="167310"/>
            <a:ext cx="8781056" cy="65233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0C5CB1C-0171-4F5A-9B92-8B7413F397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5471" y="3429000"/>
            <a:ext cx="8781055" cy="326169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8346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771"/>
    </mc:Choice>
    <mc:Fallback>
      <p:transition spd="slow" advTm="71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accent2">
                <a:lumMod val="60000"/>
                <a:lumOff val="40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9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CE678D2-7560-4195-A1BC-9F81F701F0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3612" y="704850"/>
            <a:ext cx="7724775" cy="5448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8567344-06A1-4AB9-A9EF-6894604F02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6499" y="1798178"/>
            <a:ext cx="8779001" cy="6073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B24A663-45A7-41C7-B9D3-5AFB40EA65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6499" y="2405575"/>
            <a:ext cx="8779001" cy="6096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ECBA174-71FC-4576-A2BE-00808DF8DA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6499" y="3003784"/>
            <a:ext cx="8779001" cy="6096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8C70189-5DFF-4E5E-AEFE-B8BA298969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6499" y="3537946"/>
            <a:ext cx="8779001" cy="9355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01764D9-47FD-40F5-901F-6E72B0169D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6498" y="4473526"/>
            <a:ext cx="8779001" cy="6096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0425E87-3121-4E9C-9BB1-8D4622A1A4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6497" y="5071735"/>
            <a:ext cx="8779001" cy="6096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379FF72-35A9-41DF-8AB4-34D6D7BBAD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6496" y="5626997"/>
            <a:ext cx="8779001" cy="609653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513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595"/>
    </mc:Choice>
    <mc:Fallback>
      <p:transition spd="slow" advTm="1025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accent2">
                <a:lumMod val="60000"/>
                <a:lumOff val="40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9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DED2B2C-1337-4A52-95B8-E5C10F5BFE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2662" y="642937"/>
            <a:ext cx="7686675" cy="55721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1EC7E93-4F54-4186-8E0E-15620571C1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9902" y="1502757"/>
            <a:ext cx="4389500" cy="16308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7F6D842-718A-40F9-94D2-E8A76B8D74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9902" y="3133579"/>
            <a:ext cx="4395597" cy="13680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B03AC3CB-2B86-48DC-9433-32FC1D0B7A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6853" y="4526281"/>
            <a:ext cx="4395597" cy="1627773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160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306"/>
    </mc:Choice>
    <mc:Fallback>
      <p:transition spd="slow" advTm="573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accent2">
                <a:lumMod val="60000"/>
                <a:lumOff val="40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9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D252A98-5B22-4161-B2A6-F19407EA97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8850" y="709612"/>
            <a:ext cx="7734300" cy="54387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D1BDF40-FD9A-40F4-A3E5-E61A5EE803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4632" y="1801226"/>
            <a:ext cx="4728518" cy="17860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04A24AA-B55B-4D16-BC8B-5720C6120C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8341" y="3715394"/>
            <a:ext cx="4724809" cy="201015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4722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382"/>
    </mc:Choice>
    <mc:Fallback>
      <p:transition spd="slow" advTm="413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accent2">
                <a:lumMod val="60000"/>
                <a:lumOff val="40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9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217F40F-BAF5-4F5E-8884-991E609A09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5084" y="381805"/>
            <a:ext cx="8681831" cy="609438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969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214"/>
    </mc:Choice>
    <mc:Fallback>
      <p:transition spd="slow" advTm="332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accent2">
                <a:lumMod val="60000"/>
                <a:lumOff val="40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9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2E4F5EB-8DB3-41E7-BF80-66985D7502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9378" y="117230"/>
            <a:ext cx="8879865" cy="64819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FAE22D6-F2DE-43F2-AB88-2256EA9CCC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0727" y="1002479"/>
            <a:ext cx="5088022" cy="28942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23E520A-6005-4A9E-8418-AF723FEDCF0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0099" y="1002479"/>
            <a:ext cx="3670494" cy="28958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73D45F7-23AC-42B8-B105-F911BB0E26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8028" y="3981884"/>
            <a:ext cx="4809247" cy="27588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BC1C5F0-59F4-4AD7-8781-28038BC49E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67256" y="3981884"/>
            <a:ext cx="4303335" cy="275888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58700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021"/>
    </mc:Choice>
    <mc:Fallback>
      <p:transition spd="slow" advTm="51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accent2">
                <a:lumMod val="60000"/>
                <a:lumOff val="40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9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23061FF-4125-4A1C-8607-602CAE28ED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1351" y="152107"/>
            <a:ext cx="8560625" cy="640343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04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50"/>
    </mc:Choice>
    <mc:Fallback>
      <p:transition spd="slow" advTm="18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accent2">
                <a:lumMod val="60000"/>
                <a:lumOff val="40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9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CA4077D-5AE4-41C6-B33A-528A8B679C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6926" y="148926"/>
            <a:ext cx="8982247" cy="642068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9FEADE2-81D6-46EB-8E2C-BD516CF87F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83504" y="3569677"/>
            <a:ext cx="6332028" cy="289585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0C912C2-F366-4E39-AAF6-67F0F67D8241}"/>
              </a:ext>
            </a:extLst>
          </p:cNvPr>
          <p:cNvSpPr/>
          <p:nvPr/>
        </p:nvSpPr>
        <p:spPr>
          <a:xfrm rot="393231">
            <a:off x="5624591" y="725623"/>
            <a:ext cx="5906441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rgbClr val="7030A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Thank you !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566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200"/>
    </mc:Choice>
    <mc:Fallback>
      <p:transition spd="slow" advTm="55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8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1|6.1|3.7|28.2|16.5|6.7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|10.5|1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|4.8|8.2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177</Words>
  <Application>Microsoft Office PowerPoint</Application>
  <PresentationFormat>Widescreen</PresentationFormat>
  <Paragraphs>21</Paragraphs>
  <Slides>11</Slides>
  <Notes>9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Coleman</dc:creator>
  <cp:lastModifiedBy>Gemma Coleman</cp:lastModifiedBy>
  <cp:revision>8</cp:revision>
  <dcterms:created xsi:type="dcterms:W3CDTF">2021-01-13T18:07:09Z</dcterms:created>
  <dcterms:modified xsi:type="dcterms:W3CDTF">2021-01-14T18:13:47Z</dcterms:modified>
</cp:coreProperties>
</file>