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8" d="100"/>
          <a:sy n="88" d="100"/>
        </p:scale>
        <p:origin x="65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F4EE480-6004-4108-A561-05F4BAE580E6}" type="doc">
      <dgm:prSet loTypeId="urn:microsoft.com/office/officeart/2005/8/layout/radial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DD8E6B35-B929-40A9-BABC-D66A497B9B6C}">
      <dgm:prSet phldrT="[Text]"/>
      <dgm:spPr/>
      <dgm:t>
        <a:bodyPr/>
        <a:lstStyle/>
        <a:p>
          <a:r>
            <a:rPr lang="en-GB" dirty="0"/>
            <a:t>Home Learning </a:t>
          </a:r>
        </a:p>
      </dgm:t>
    </dgm:pt>
    <dgm:pt modelId="{4E8D5C59-D257-4107-99E1-0ADEA4DE5B8B}" type="parTrans" cxnId="{0FE45A87-4511-4997-90E4-BA9D08C2F11A}">
      <dgm:prSet/>
      <dgm:spPr/>
      <dgm:t>
        <a:bodyPr/>
        <a:lstStyle/>
        <a:p>
          <a:endParaRPr lang="en-GB"/>
        </a:p>
      </dgm:t>
    </dgm:pt>
    <dgm:pt modelId="{64B4C920-DC82-4339-A885-D93B643CDA98}" type="sibTrans" cxnId="{0FE45A87-4511-4997-90E4-BA9D08C2F11A}">
      <dgm:prSet/>
      <dgm:spPr/>
      <dgm:t>
        <a:bodyPr/>
        <a:lstStyle/>
        <a:p>
          <a:endParaRPr lang="en-GB"/>
        </a:p>
      </dgm:t>
    </dgm:pt>
    <dgm:pt modelId="{DEB819A2-525C-40DC-BA59-030A9343F5FC}">
      <dgm:prSet phldrT="[Text]"/>
      <dgm:spPr/>
      <dgm:t>
        <a:bodyPr/>
        <a:lstStyle/>
        <a:p>
          <a:r>
            <a:rPr lang="en-GB" dirty="0"/>
            <a:t>Accessible to all children and families.</a:t>
          </a:r>
        </a:p>
      </dgm:t>
    </dgm:pt>
    <dgm:pt modelId="{FB67DE29-6662-404B-9237-57DA86034B28}" type="parTrans" cxnId="{C404BCAF-9D0B-4AF9-9BCE-902CE1340A84}">
      <dgm:prSet/>
      <dgm:spPr/>
      <dgm:t>
        <a:bodyPr/>
        <a:lstStyle/>
        <a:p>
          <a:endParaRPr lang="en-GB"/>
        </a:p>
      </dgm:t>
    </dgm:pt>
    <dgm:pt modelId="{55C9C963-EF68-4BD0-A6E1-BD95D20EBFF1}" type="sibTrans" cxnId="{C404BCAF-9D0B-4AF9-9BCE-902CE1340A84}">
      <dgm:prSet/>
      <dgm:spPr/>
      <dgm:t>
        <a:bodyPr/>
        <a:lstStyle/>
        <a:p>
          <a:endParaRPr lang="en-GB"/>
        </a:p>
      </dgm:t>
    </dgm:pt>
    <dgm:pt modelId="{D93176E3-78BF-4820-8140-5A6FF7959828}">
      <dgm:prSet phldrT="[Text]"/>
      <dgm:spPr/>
      <dgm:t>
        <a:bodyPr/>
        <a:lstStyle/>
        <a:p>
          <a:r>
            <a:rPr lang="en-GB" dirty="0"/>
            <a:t>Compliments the teaching that is taking place in school. </a:t>
          </a:r>
        </a:p>
      </dgm:t>
    </dgm:pt>
    <dgm:pt modelId="{EEC53AA9-138A-4FCA-88F4-CE6351A2F107}" type="parTrans" cxnId="{C3D96F00-77E4-40AB-B9DD-6936B58B0EBC}">
      <dgm:prSet/>
      <dgm:spPr/>
      <dgm:t>
        <a:bodyPr/>
        <a:lstStyle/>
        <a:p>
          <a:endParaRPr lang="en-GB"/>
        </a:p>
      </dgm:t>
    </dgm:pt>
    <dgm:pt modelId="{5A26C77F-9411-4F4E-ACF8-34EB7A7614CC}" type="sibTrans" cxnId="{C3D96F00-77E4-40AB-B9DD-6936B58B0EBC}">
      <dgm:prSet/>
      <dgm:spPr/>
      <dgm:t>
        <a:bodyPr/>
        <a:lstStyle/>
        <a:p>
          <a:endParaRPr lang="en-GB"/>
        </a:p>
      </dgm:t>
    </dgm:pt>
    <dgm:pt modelId="{282F250E-E451-47BB-944B-1585B895F6F7}">
      <dgm:prSet phldrT="[Text]"/>
      <dgm:spPr/>
      <dgm:t>
        <a:bodyPr/>
        <a:lstStyle/>
        <a:p>
          <a:r>
            <a:rPr lang="en-GB" dirty="0"/>
            <a:t>Promotes the development of independent learners.</a:t>
          </a:r>
        </a:p>
      </dgm:t>
    </dgm:pt>
    <dgm:pt modelId="{7C904680-9DF0-43F0-8A41-477D097C844E}" type="parTrans" cxnId="{4D5DAEE8-257F-4694-A427-0CBC59B83447}">
      <dgm:prSet/>
      <dgm:spPr/>
      <dgm:t>
        <a:bodyPr/>
        <a:lstStyle/>
        <a:p>
          <a:endParaRPr lang="en-GB"/>
        </a:p>
      </dgm:t>
    </dgm:pt>
    <dgm:pt modelId="{C60252ED-0110-424B-8D93-4A08949A9D62}" type="sibTrans" cxnId="{4D5DAEE8-257F-4694-A427-0CBC59B83447}">
      <dgm:prSet/>
      <dgm:spPr/>
      <dgm:t>
        <a:bodyPr/>
        <a:lstStyle/>
        <a:p>
          <a:endParaRPr lang="en-GB"/>
        </a:p>
      </dgm:t>
    </dgm:pt>
    <dgm:pt modelId="{6E1237F4-1095-44F8-9528-A4639DD97FCB}">
      <dgm:prSet/>
      <dgm:spPr/>
      <dgm:t>
        <a:bodyPr/>
        <a:lstStyle/>
        <a:p>
          <a:r>
            <a:rPr lang="en-GB" dirty="0"/>
            <a:t>Reinforces  and consolidates key learning.</a:t>
          </a:r>
        </a:p>
      </dgm:t>
    </dgm:pt>
    <dgm:pt modelId="{EA132559-0AB6-4A3B-92B4-10BEF82D11CD}" type="parTrans" cxnId="{6C29455C-3086-4424-A7ED-F603F7FABA64}">
      <dgm:prSet/>
      <dgm:spPr/>
      <dgm:t>
        <a:bodyPr/>
        <a:lstStyle/>
        <a:p>
          <a:endParaRPr lang="en-GB"/>
        </a:p>
      </dgm:t>
    </dgm:pt>
    <dgm:pt modelId="{E924B084-A672-42B4-91BA-214579474DE3}" type="sibTrans" cxnId="{6C29455C-3086-4424-A7ED-F603F7FABA64}">
      <dgm:prSet/>
      <dgm:spPr/>
      <dgm:t>
        <a:bodyPr/>
        <a:lstStyle/>
        <a:p>
          <a:endParaRPr lang="en-GB"/>
        </a:p>
      </dgm:t>
    </dgm:pt>
    <dgm:pt modelId="{63A142DE-67F3-40CE-BF45-262FF4D9D2BF}">
      <dgm:prSet/>
      <dgm:spPr/>
      <dgm:t>
        <a:bodyPr/>
        <a:lstStyle/>
        <a:p>
          <a:r>
            <a:rPr lang="en-GB" dirty="0"/>
            <a:t>Weekly</a:t>
          </a:r>
        </a:p>
      </dgm:t>
    </dgm:pt>
    <dgm:pt modelId="{B20EA0ED-5C8F-4909-99B7-D335DA054694}" type="parTrans" cxnId="{5FC096AC-7209-45DD-9050-BB0529511135}">
      <dgm:prSet/>
      <dgm:spPr/>
      <dgm:t>
        <a:bodyPr/>
        <a:lstStyle/>
        <a:p>
          <a:endParaRPr lang="en-GB"/>
        </a:p>
      </dgm:t>
    </dgm:pt>
    <dgm:pt modelId="{046E2541-EFD0-4575-B173-D2D185E5501B}" type="sibTrans" cxnId="{5FC096AC-7209-45DD-9050-BB0529511135}">
      <dgm:prSet/>
      <dgm:spPr/>
      <dgm:t>
        <a:bodyPr/>
        <a:lstStyle/>
        <a:p>
          <a:endParaRPr lang="en-GB"/>
        </a:p>
      </dgm:t>
    </dgm:pt>
    <dgm:pt modelId="{D45E6C9D-4B5A-4CFD-ADDE-7F02C4BBFDC6}">
      <dgm:prSet/>
      <dgm:spPr/>
      <dgm:t>
        <a:bodyPr/>
        <a:lstStyle/>
        <a:p>
          <a:r>
            <a:rPr lang="en-GB" dirty="0"/>
            <a:t>Flexible</a:t>
          </a:r>
        </a:p>
      </dgm:t>
    </dgm:pt>
    <dgm:pt modelId="{BEC33FEF-12B6-49BD-AA30-B9E1BB54BE85}" type="parTrans" cxnId="{7C8F9D78-C92C-4F18-8426-981C76E3D9BB}">
      <dgm:prSet/>
      <dgm:spPr/>
      <dgm:t>
        <a:bodyPr/>
        <a:lstStyle/>
        <a:p>
          <a:endParaRPr lang="en-GB"/>
        </a:p>
      </dgm:t>
    </dgm:pt>
    <dgm:pt modelId="{626F66A5-FE82-4E0C-B316-5CE52467CE42}" type="sibTrans" cxnId="{7C8F9D78-C92C-4F18-8426-981C76E3D9BB}">
      <dgm:prSet/>
      <dgm:spPr/>
      <dgm:t>
        <a:bodyPr/>
        <a:lstStyle/>
        <a:p>
          <a:endParaRPr lang="en-GB"/>
        </a:p>
      </dgm:t>
    </dgm:pt>
    <dgm:pt modelId="{70A007E8-657B-4D11-A658-C559C109DCEE}" type="pres">
      <dgm:prSet presAssocID="{EF4EE480-6004-4108-A561-05F4BAE580E6}" presName="composite" presStyleCnt="0">
        <dgm:presLayoutVars>
          <dgm:chMax val="1"/>
          <dgm:dir/>
          <dgm:resizeHandles val="exact"/>
        </dgm:presLayoutVars>
      </dgm:prSet>
      <dgm:spPr/>
    </dgm:pt>
    <dgm:pt modelId="{74D665A2-27B5-4092-90D7-B65C02A1663A}" type="pres">
      <dgm:prSet presAssocID="{EF4EE480-6004-4108-A561-05F4BAE580E6}" presName="radial" presStyleCnt="0">
        <dgm:presLayoutVars>
          <dgm:animLvl val="ctr"/>
        </dgm:presLayoutVars>
      </dgm:prSet>
      <dgm:spPr/>
    </dgm:pt>
    <dgm:pt modelId="{47E09269-063A-497D-926A-2752A7F7223C}" type="pres">
      <dgm:prSet presAssocID="{DD8E6B35-B929-40A9-BABC-D66A497B9B6C}" presName="centerShape" presStyleLbl="vennNode1" presStyleIdx="0" presStyleCnt="7"/>
      <dgm:spPr/>
    </dgm:pt>
    <dgm:pt modelId="{828E0CCC-8668-426A-ACBE-507C030823EB}" type="pres">
      <dgm:prSet presAssocID="{DEB819A2-525C-40DC-BA59-030A9343F5FC}" presName="node" presStyleLbl="vennNode1" presStyleIdx="1" presStyleCnt="7">
        <dgm:presLayoutVars>
          <dgm:bulletEnabled val="1"/>
        </dgm:presLayoutVars>
      </dgm:prSet>
      <dgm:spPr/>
    </dgm:pt>
    <dgm:pt modelId="{DC7CA36E-46BF-4F76-9F51-FD56DE191FCD}" type="pres">
      <dgm:prSet presAssocID="{6E1237F4-1095-44F8-9528-A4639DD97FCB}" presName="node" presStyleLbl="vennNode1" presStyleIdx="2" presStyleCnt="7">
        <dgm:presLayoutVars>
          <dgm:bulletEnabled val="1"/>
        </dgm:presLayoutVars>
      </dgm:prSet>
      <dgm:spPr/>
    </dgm:pt>
    <dgm:pt modelId="{28D06E6E-82D4-4434-ADA8-EA71EB425454}" type="pres">
      <dgm:prSet presAssocID="{D93176E3-78BF-4820-8140-5A6FF7959828}" presName="node" presStyleLbl="vennNode1" presStyleIdx="3" presStyleCnt="7">
        <dgm:presLayoutVars>
          <dgm:bulletEnabled val="1"/>
        </dgm:presLayoutVars>
      </dgm:prSet>
      <dgm:spPr/>
    </dgm:pt>
    <dgm:pt modelId="{D6F87B25-520B-41AC-8017-3D9124069C04}" type="pres">
      <dgm:prSet presAssocID="{282F250E-E451-47BB-944B-1585B895F6F7}" presName="node" presStyleLbl="vennNode1" presStyleIdx="4" presStyleCnt="7">
        <dgm:presLayoutVars>
          <dgm:bulletEnabled val="1"/>
        </dgm:presLayoutVars>
      </dgm:prSet>
      <dgm:spPr/>
    </dgm:pt>
    <dgm:pt modelId="{538571C1-0403-430A-A5BD-837476922342}" type="pres">
      <dgm:prSet presAssocID="{63A142DE-67F3-40CE-BF45-262FF4D9D2BF}" presName="node" presStyleLbl="vennNode1" presStyleIdx="5" presStyleCnt="7">
        <dgm:presLayoutVars>
          <dgm:bulletEnabled val="1"/>
        </dgm:presLayoutVars>
      </dgm:prSet>
      <dgm:spPr/>
    </dgm:pt>
    <dgm:pt modelId="{DCF021B4-5246-42FB-9FE6-D3ADC2BF9721}" type="pres">
      <dgm:prSet presAssocID="{D45E6C9D-4B5A-4CFD-ADDE-7F02C4BBFDC6}" presName="node" presStyleLbl="vennNode1" presStyleIdx="6" presStyleCnt="7">
        <dgm:presLayoutVars>
          <dgm:bulletEnabled val="1"/>
        </dgm:presLayoutVars>
      </dgm:prSet>
      <dgm:spPr/>
    </dgm:pt>
  </dgm:ptLst>
  <dgm:cxnLst>
    <dgm:cxn modelId="{C3D96F00-77E4-40AB-B9DD-6936B58B0EBC}" srcId="{DD8E6B35-B929-40A9-BABC-D66A497B9B6C}" destId="{D93176E3-78BF-4820-8140-5A6FF7959828}" srcOrd="2" destOrd="0" parTransId="{EEC53AA9-138A-4FCA-88F4-CE6351A2F107}" sibTransId="{5A26C77F-9411-4F4E-ACF8-34EB7A7614CC}"/>
    <dgm:cxn modelId="{0D157607-C7B8-4D7E-9418-CB9768BF953C}" type="presOf" srcId="{D45E6C9D-4B5A-4CFD-ADDE-7F02C4BBFDC6}" destId="{DCF021B4-5246-42FB-9FE6-D3ADC2BF9721}" srcOrd="0" destOrd="0" presId="urn:microsoft.com/office/officeart/2005/8/layout/radial3"/>
    <dgm:cxn modelId="{E6057F12-F29B-439D-943B-1A19A35EA4BE}" type="presOf" srcId="{D93176E3-78BF-4820-8140-5A6FF7959828}" destId="{28D06E6E-82D4-4434-ADA8-EA71EB425454}" srcOrd="0" destOrd="0" presId="urn:microsoft.com/office/officeart/2005/8/layout/radial3"/>
    <dgm:cxn modelId="{6C29455C-3086-4424-A7ED-F603F7FABA64}" srcId="{DD8E6B35-B929-40A9-BABC-D66A497B9B6C}" destId="{6E1237F4-1095-44F8-9528-A4639DD97FCB}" srcOrd="1" destOrd="0" parTransId="{EA132559-0AB6-4A3B-92B4-10BEF82D11CD}" sibTransId="{E924B084-A672-42B4-91BA-214579474DE3}"/>
    <dgm:cxn modelId="{CC8E4F64-155B-4ECD-AF0C-84F498DED72D}" type="presOf" srcId="{DD8E6B35-B929-40A9-BABC-D66A497B9B6C}" destId="{47E09269-063A-497D-926A-2752A7F7223C}" srcOrd="0" destOrd="0" presId="urn:microsoft.com/office/officeart/2005/8/layout/radial3"/>
    <dgm:cxn modelId="{A311D447-CC0D-4570-9366-C474EA2DF604}" type="presOf" srcId="{6E1237F4-1095-44F8-9528-A4639DD97FCB}" destId="{DC7CA36E-46BF-4F76-9F51-FD56DE191FCD}" srcOrd="0" destOrd="0" presId="urn:microsoft.com/office/officeart/2005/8/layout/radial3"/>
    <dgm:cxn modelId="{EEA94F73-448A-4926-BE6C-F8F4104B6C49}" type="presOf" srcId="{63A142DE-67F3-40CE-BF45-262FF4D9D2BF}" destId="{538571C1-0403-430A-A5BD-837476922342}" srcOrd="0" destOrd="0" presId="urn:microsoft.com/office/officeart/2005/8/layout/radial3"/>
    <dgm:cxn modelId="{7C8F9D78-C92C-4F18-8426-981C76E3D9BB}" srcId="{DD8E6B35-B929-40A9-BABC-D66A497B9B6C}" destId="{D45E6C9D-4B5A-4CFD-ADDE-7F02C4BBFDC6}" srcOrd="5" destOrd="0" parTransId="{BEC33FEF-12B6-49BD-AA30-B9E1BB54BE85}" sibTransId="{626F66A5-FE82-4E0C-B316-5CE52467CE42}"/>
    <dgm:cxn modelId="{1B8AA87C-79EC-4907-AAFC-6EB90FE50EA3}" type="presOf" srcId="{282F250E-E451-47BB-944B-1585B895F6F7}" destId="{D6F87B25-520B-41AC-8017-3D9124069C04}" srcOrd="0" destOrd="0" presId="urn:microsoft.com/office/officeart/2005/8/layout/radial3"/>
    <dgm:cxn modelId="{0FE45A87-4511-4997-90E4-BA9D08C2F11A}" srcId="{EF4EE480-6004-4108-A561-05F4BAE580E6}" destId="{DD8E6B35-B929-40A9-BABC-D66A497B9B6C}" srcOrd="0" destOrd="0" parTransId="{4E8D5C59-D257-4107-99E1-0ADEA4DE5B8B}" sibTransId="{64B4C920-DC82-4339-A885-D93B643CDA98}"/>
    <dgm:cxn modelId="{5FC096AC-7209-45DD-9050-BB0529511135}" srcId="{DD8E6B35-B929-40A9-BABC-D66A497B9B6C}" destId="{63A142DE-67F3-40CE-BF45-262FF4D9D2BF}" srcOrd="4" destOrd="0" parTransId="{B20EA0ED-5C8F-4909-99B7-D335DA054694}" sibTransId="{046E2541-EFD0-4575-B173-D2D185E5501B}"/>
    <dgm:cxn modelId="{C404BCAF-9D0B-4AF9-9BCE-902CE1340A84}" srcId="{DD8E6B35-B929-40A9-BABC-D66A497B9B6C}" destId="{DEB819A2-525C-40DC-BA59-030A9343F5FC}" srcOrd="0" destOrd="0" parTransId="{FB67DE29-6662-404B-9237-57DA86034B28}" sibTransId="{55C9C963-EF68-4BD0-A6E1-BD95D20EBFF1}"/>
    <dgm:cxn modelId="{83AC5DDE-C9AC-4C57-AD5E-6FBDF90FAB90}" type="presOf" srcId="{DEB819A2-525C-40DC-BA59-030A9343F5FC}" destId="{828E0CCC-8668-426A-ACBE-507C030823EB}" srcOrd="0" destOrd="0" presId="urn:microsoft.com/office/officeart/2005/8/layout/radial3"/>
    <dgm:cxn modelId="{4D5DAEE8-257F-4694-A427-0CBC59B83447}" srcId="{DD8E6B35-B929-40A9-BABC-D66A497B9B6C}" destId="{282F250E-E451-47BB-944B-1585B895F6F7}" srcOrd="3" destOrd="0" parTransId="{7C904680-9DF0-43F0-8A41-477D097C844E}" sibTransId="{C60252ED-0110-424B-8D93-4A08949A9D62}"/>
    <dgm:cxn modelId="{AAE1F9F9-B4DF-4F76-899B-4281CAAC56EC}" type="presOf" srcId="{EF4EE480-6004-4108-A561-05F4BAE580E6}" destId="{70A007E8-657B-4D11-A658-C559C109DCEE}" srcOrd="0" destOrd="0" presId="urn:microsoft.com/office/officeart/2005/8/layout/radial3"/>
    <dgm:cxn modelId="{E4885B32-B6A3-4D07-BCF3-9C5DF295B79C}" type="presParOf" srcId="{70A007E8-657B-4D11-A658-C559C109DCEE}" destId="{74D665A2-27B5-4092-90D7-B65C02A1663A}" srcOrd="0" destOrd="0" presId="urn:microsoft.com/office/officeart/2005/8/layout/radial3"/>
    <dgm:cxn modelId="{B62E3736-7C0B-4F42-B02B-AB40B5CE200B}" type="presParOf" srcId="{74D665A2-27B5-4092-90D7-B65C02A1663A}" destId="{47E09269-063A-497D-926A-2752A7F7223C}" srcOrd="0" destOrd="0" presId="urn:microsoft.com/office/officeart/2005/8/layout/radial3"/>
    <dgm:cxn modelId="{2E81AC66-38F1-4013-82F2-88A26C422010}" type="presParOf" srcId="{74D665A2-27B5-4092-90D7-B65C02A1663A}" destId="{828E0CCC-8668-426A-ACBE-507C030823EB}" srcOrd="1" destOrd="0" presId="urn:microsoft.com/office/officeart/2005/8/layout/radial3"/>
    <dgm:cxn modelId="{D09A59DD-16F6-49B1-9B84-50700F241D57}" type="presParOf" srcId="{74D665A2-27B5-4092-90D7-B65C02A1663A}" destId="{DC7CA36E-46BF-4F76-9F51-FD56DE191FCD}" srcOrd="2" destOrd="0" presId="urn:microsoft.com/office/officeart/2005/8/layout/radial3"/>
    <dgm:cxn modelId="{63980CF1-DB65-44A4-8DAB-DD86FE224176}" type="presParOf" srcId="{74D665A2-27B5-4092-90D7-B65C02A1663A}" destId="{28D06E6E-82D4-4434-ADA8-EA71EB425454}" srcOrd="3" destOrd="0" presId="urn:microsoft.com/office/officeart/2005/8/layout/radial3"/>
    <dgm:cxn modelId="{C1993D5B-AA7D-4E4F-8F37-F32EFCA46B0D}" type="presParOf" srcId="{74D665A2-27B5-4092-90D7-B65C02A1663A}" destId="{D6F87B25-520B-41AC-8017-3D9124069C04}" srcOrd="4" destOrd="0" presId="urn:microsoft.com/office/officeart/2005/8/layout/radial3"/>
    <dgm:cxn modelId="{4062FE6D-6EF8-492A-A027-F3C57D90E96D}" type="presParOf" srcId="{74D665A2-27B5-4092-90D7-B65C02A1663A}" destId="{538571C1-0403-430A-A5BD-837476922342}" srcOrd="5" destOrd="0" presId="urn:microsoft.com/office/officeart/2005/8/layout/radial3"/>
    <dgm:cxn modelId="{1EC0218C-168B-4DFE-A04A-67EBCD785AC0}" type="presParOf" srcId="{74D665A2-27B5-4092-90D7-B65C02A1663A}" destId="{DCF021B4-5246-42FB-9FE6-D3ADC2BF9721}" srcOrd="6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7E09269-063A-497D-926A-2752A7F7223C}">
      <dsp:nvSpPr>
        <dsp:cNvPr id="0" name=""/>
        <dsp:cNvSpPr/>
      </dsp:nvSpPr>
      <dsp:spPr>
        <a:xfrm>
          <a:off x="2611251" y="1206500"/>
          <a:ext cx="3005666" cy="3005666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500" kern="1200" dirty="0"/>
            <a:t>Home Learning </a:t>
          </a:r>
        </a:p>
      </dsp:txBody>
      <dsp:txXfrm>
        <a:off x="3051421" y="1646670"/>
        <a:ext cx="2125326" cy="2125326"/>
      </dsp:txXfrm>
    </dsp:sp>
    <dsp:sp modelId="{828E0CCC-8668-426A-ACBE-507C030823EB}">
      <dsp:nvSpPr>
        <dsp:cNvPr id="0" name=""/>
        <dsp:cNvSpPr/>
      </dsp:nvSpPr>
      <dsp:spPr>
        <a:xfrm>
          <a:off x="3362667" y="536"/>
          <a:ext cx="1502833" cy="1502833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Accessible to all children and families.</a:t>
          </a:r>
        </a:p>
      </dsp:txBody>
      <dsp:txXfrm>
        <a:off x="3582752" y="220621"/>
        <a:ext cx="1062663" cy="1062663"/>
      </dsp:txXfrm>
    </dsp:sp>
    <dsp:sp modelId="{DC7CA36E-46BF-4F76-9F51-FD56DE191FCD}">
      <dsp:nvSpPr>
        <dsp:cNvPr id="0" name=""/>
        <dsp:cNvSpPr/>
      </dsp:nvSpPr>
      <dsp:spPr>
        <a:xfrm>
          <a:off x="5057808" y="979226"/>
          <a:ext cx="1502833" cy="1502833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Reinforces  and consolidates key learning.</a:t>
          </a:r>
        </a:p>
      </dsp:txBody>
      <dsp:txXfrm>
        <a:off x="5277893" y="1199311"/>
        <a:ext cx="1062663" cy="1062663"/>
      </dsp:txXfrm>
    </dsp:sp>
    <dsp:sp modelId="{28D06E6E-82D4-4434-ADA8-EA71EB425454}">
      <dsp:nvSpPr>
        <dsp:cNvPr id="0" name=""/>
        <dsp:cNvSpPr/>
      </dsp:nvSpPr>
      <dsp:spPr>
        <a:xfrm>
          <a:off x="5057808" y="2936606"/>
          <a:ext cx="1502833" cy="1502833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Compliments the teaching that is taking place in school. </a:t>
          </a:r>
        </a:p>
      </dsp:txBody>
      <dsp:txXfrm>
        <a:off x="5277893" y="3156691"/>
        <a:ext cx="1062663" cy="1062663"/>
      </dsp:txXfrm>
    </dsp:sp>
    <dsp:sp modelId="{D6F87B25-520B-41AC-8017-3D9124069C04}">
      <dsp:nvSpPr>
        <dsp:cNvPr id="0" name=""/>
        <dsp:cNvSpPr/>
      </dsp:nvSpPr>
      <dsp:spPr>
        <a:xfrm>
          <a:off x="3362667" y="3915297"/>
          <a:ext cx="1502833" cy="1502833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Promotes the development of independent learners.</a:t>
          </a:r>
        </a:p>
      </dsp:txBody>
      <dsp:txXfrm>
        <a:off x="3582752" y="4135382"/>
        <a:ext cx="1062663" cy="1062663"/>
      </dsp:txXfrm>
    </dsp:sp>
    <dsp:sp modelId="{538571C1-0403-430A-A5BD-837476922342}">
      <dsp:nvSpPr>
        <dsp:cNvPr id="0" name=""/>
        <dsp:cNvSpPr/>
      </dsp:nvSpPr>
      <dsp:spPr>
        <a:xfrm>
          <a:off x="1667526" y="2936606"/>
          <a:ext cx="1502833" cy="1502833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Weekly</a:t>
          </a:r>
        </a:p>
      </dsp:txBody>
      <dsp:txXfrm>
        <a:off x="1887611" y="3156691"/>
        <a:ext cx="1062663" cy="1062663"/>
      </dsp:txXfrm>
    </dsp:sp>
    <dsp:sp modelId="{DCF021B4-5246-42FB-9FE6-D3ADC2BF9721}">
      <dsp:nvSpPr>
        <dsp:cNvPr id="0" name=""/>
        <dsp:cNvSpPr/>
      </dsp:nvSpPr>
      <dsp:spPr>
        <a:xfrm>
          <a:off x="1667526" y="979226"/>
          <a:ext cx="1502833" cy="1502833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Flexible</a:t>
          </a:r>
        </a:p>
      </dsp:txBody>
      <dsp:txXfrm>
        <a:off x="1887611" y="1199311"/>
        <a:ext cx="1062663" cy="106266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BBA23-7B33-4F1D-A6A2-50A705BDE84B}" type="datetimeFigureOut">
              <a:rPr lang="en-GB" smtClean="0"/>
              <a:t>02/10/2020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ECE40-40B0-45AA-A1BD-9B416B741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45606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BBA23-7B33-4F1D-A6A2-50A705BDE84B}" type="datetimeFigureOut">
              <a:rPr lang="en-GB" smtClean="0"/>
              <a:t>02/10/2020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ECE40-40B0-45AA-A1BD-9B416B741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40659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BBA23-7B33-4F1D-A6A2-50A705BDE84B}" type="datetimeFigureOut">
              <a:rPr lang="en-GB" smtClean="0"/>
              <a:t>02/10/2020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ECE40-40B0-45AA-A1BD-9B416B741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23777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BBA23-7B33-4F1D-A6A2-50A705BDE84B}" type="datetimeFigureOut">
              <a:rPr lang="en-GB" smtClean="0"/>
              <a:t>02/10/2020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ECE40-40B0-45AA-A1BD-9B416B741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31984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BBA23-7B33-4F1D-A6A2-50A705BDE84B}" type="datetimeFigureOut">
              <a:rPr lang="en-GB" smtClean="0"/>
              <a:t>02/10/2020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ECE40-40B0-45AA-A1BD-9B416B741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33593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BBA23-7B33-4F1D-A6A2-50A705BDE84B}" type="datetimeFigureOut">
              <a:rPr lang="en-GB" smtClean="0"/>
              <a:t>02/10/2020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ECE40-40B0-45AA-A1BD-9B416B741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22387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BBA23-7B33-4F1D-A6A2-50A705BDE84B}" type="datetimeFigureOut">
              <a:rPr lang="en-GB" smtClean="0"/>
              <a:t>02/10/2020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ECE40-40B0-45AA-A1BD-9B416B741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52102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BBA23-7B33-4F1D-A6A2-50A705BDE84B}" type="datetimeFigureOut">
              <a:rPr lang="en-GB" smtClean="0"/>
              <a:t>02/10/2020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ECE40-40B0-45AA-A1BD-9B416B741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44451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BBA23-7B33-4F1D-A6A2-50A705BDE84B}" type="datetimeFigureOut">
              <a:rPr lang="en-GB" smtClean="0"/>
              <a:t>02/10/2020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ECE40-40B0-45AA-A1BD-9B416B741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21388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BBA23-7B33-4F1D-A6A2-50A705BDE84B}" type="datetimeFigureOut">
              <a:rPr lang="en-GB" smtClean="0"/>
              <a:t>02/10/2020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ECE40-40B0-45AA-A1BD-9B416B741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70895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BBA23-7B33-4F1D-A6A2-50A705BDE84B}" type="datetimeFigureOut">
              <a:rPr lang="en-GB" smtClean="0"/>
              <a:t>02/10/2020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ECE40-40B0-45AA-A1BD-9B416B741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97310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ABBA23-7B33-4F1D-A6A2-50A705BDE84B}" type="datetimeFigureOut">
              <a:rPr lang="en-GB" smtClean="0"/>
              <a:t>02/10/2020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EECE40-40B0-45AA-A1BD-9B416B741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19843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4.pn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968991" y="603250"/>
            <a:ext cx="14152727" cy="2387600"/>
          </a:xfrm>
        </p:spPr>
        <p:txBody>
          <a:bodyPr>
            <a:normAutofit/>
          </a:bodyPr>
          <a:lstStyle/>
          <a:p>
            <a:r>
              <a:rPr lang="en-GB" sz="4800" dirty="0">
                <a:latin typeface="XCCW Joined 1a" panose="03050602040000000000" pitchFamily="66" charset="0"/>
              </a:rPr>
              <a:t>Home Learning at </a:t>
            </a:r>
            <a:r>
              <a:rPr lang="en-GB" sz="4800" dirty="0" err="1">
                <a:latin typeface="XCCW Joined 1a" panose="03050602040000000000" pitchFamily="66" charset="0"/>
              </a:rPr>
              <a:t>Mapplewells</a:t>
            </a:r>
            <a:endParaRPr lang="en-GB" sz="4800" dirty="0">
              <a:latin typeface="XCCW Joined 1a" panose="03050602040000000000" pitchFamily="66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1506" y="3427578"/>
            <a:ext cx="3028987" cy="2672971"/>
          </a:xfrm>
          <a:prstGeom prst="rect">
            <a:avLst/>
          </a:prstGeom>
        </p:spPr>
      </p:pic>
      <p:pic>
        <p:nvPicPr>
          <p:cNvPr id="6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567916" y="549094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1576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0528" y="201352"/>
            <a:ext cx="10515600" cy="1325563"/>
          </a:xfrm>
        </p:spPr>
        <p:txBody>
          <a:bodyPr/>
          <a:lstStyle/>
          <a:p>
            <a:r>
              <a:rPr lang="en-GB" u="sng" dirty="0"/>
              <a:t>Home Learning </a:t>
            </a: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901650133"/>
              </p:ext>
            </p:extLst>
          </p:nvPr>
        </p:nvGraphicFramePr>
        <p:xfrm>
          <a:off x="1931831" y="719666"/>
          <a:ext cx="8228169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1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0571328" y="552873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7669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8884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6355" y="330815"/>
            <a:ext cx="10891412" cy="6296388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608860" y="568997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9591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343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6537" y="308802"/>
            <a:ext cx="11674310" cy="6391888"/>
          </a:xfrm>
          <a:prstGeom prst="rect">
            <a:avLst/>
          </a:prstGeom>
        </p:spPr>
      </p:pic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663451" y="575821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9002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322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ow to Find Your Student Code in ClassDoj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2668" y="146391"/>
            <a:ext cx="3124652" cy="1354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3440" y="422227"/>
            <a:ext cx="8192637" cy="1623070"/>
          </a:xfrm>
          <a:prstGeom prst="rect">
            <a:avLst/>
          </a:prstGeom>
        </p:spPr>
      </p:pic>
      <p:cxnSp>
        <p:nvCxnSpPr>
          <p:cNvPr id="5" name="Straight Arrow Connector 4"/>
          <p:cNvCxnSpPr/>
          <p:nvPr/>
        </p:nvCxnSpPr>
        <p:spPr>
          <a:xfrm flipV="1">
            <a:off x="4653887" y="1501254"/>
            <a:ext cx="395784" cy="1105468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4529" y="3001826"/>
            <a:ext cx="5842139" cy="319867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7589389" y="3390416"/>
            <a:ext cx="3345788" cy="175432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XCCW Joined 1a" panose="03050602040000000000" pitchFamily="66" charset="0"/>
              </a:rPr>
              <a:t>Friday’s</a:t>
            </a:r>
          </a:p>
          <a:p>
            <a:pPr algn="ctr"/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XCCW Joined 1a" panose="03050602040000000000" pitchFamily="66" charset="0"/>
              </a:rPr>
              <a:t>3:30pm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XCCW Joined 1a" panose="03050602040000000000" pitchFamily="66" charset="0"/>
            </a:endParaRPr>
          </a:p>
        </p:txBody>
      </p:sp>
      <p:pic>
        <p:nvPicPr>
          <p:cNvPr id="11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630377" y="589569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5886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3185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968991" y="603250"/>
            <a:ext cx="14152727" cy="2387600"/>
          </a:xfrm>
        </p:spPr>
        <p:txBody>
          <a:bodyPr>
            <a:normAutofit/>
          </a:bodyPr>
          <a:lstStyle/>
          <a:p>
            <a:r>
              <a:rPr lang="en-GB" sz="4800" dirty="0">
                <a:latin typeface="XCCW Joined 1a" panose="03050602040000000000" pitchFamily="66" charset="0"/>
              </a:rPr>
              <a:t>Home Learning at </a:t>
            </a:r>
            <a:r>
              <a:rPr lang="en-GB" sz="4800" dirty="0" err="1">
                <a:latin typeface="XCCW Joined 1a" panose="03050602040000000000" pitchFamily="66" charset="0"/>
              </a:rPr>
              <a:t>Mapplewells</a:t>
            </a:r>
            <a:endParaRPr lang="en-GB" sz="4800" dirty="0">
              <a:latin typeface="XCCW Joined 1a" panose="03050602040000000000" pitchFamily="66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2878" y="3427578"/>
            <a:ext cx="3028987" cy="2672971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185779" y="579574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3301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14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46</Words>
  <Application>Microsoft Office PowerPoint</Application>
  <PresentationFormat>Widescreen</PresentationFormat>
  <Paragraphs>12</Paragraphs>
  <Slides>6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XCCW Joined 1a</vt:lpstr>
      <vt:lpstr>Office Theme</vt:lpstr>
      <vt:lpstr>Home Learning at Mapplewells</vt:lpstr>
      <vt:lpstr>Home Learning </vt:lpstr>
      <vt:lpstr>PowerPoint Presentation</vt:lpstr>
      <vt:lpstr>PowerPoint Presentation</vt:lpstr>
      <vt:lpstr>PowerPoint Presentation</vt:lpstr>
      <vt:lpstr>Home Learning at Mapplewells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Online Learning at Mapplewells</dc:title>
  <dc:creator>Lisa Marie Kania</dc:creator>
  <cp:lastModifiedBy>Samantha Leek</cp:lastModifiedBy>
  <cp:revision>7</cp:revision>
  <dcterms:created xsi:type="dcterms:W3CDTF">2020-09-29T08:48:40Z</dcterms:created>
  <dcterms:modified xsi:type="dcterms:W3CDTF">2020-10-02T09:09:19Z</dcterms:modified>
</cp:coreProperties>
</file>