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2" r:id="rId8"/>
    <p:sldId id="260" r:id="rId9"/>
    <p:sldId id="259" r:id="rId10"/>
    <p:sldId id="258" r:id="rId11"/>
    <p:sldId id="257" r:id="rId12"/>
    <p:sldId id="266" r:id="rId13"/>
    <p:sldId id="289" r:id="rId14"/>
    <p:sldId id="267" r:id="rId15"/>
    <p:sldId id="275" r:id="rId16"/>
    <p:sldId id="274" r:id="rId17"/>
    <p:sldId id="285" r:id="rId18"/>
    <p:sldId id="286" r:id="rId19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138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publishingperspectives.com/2024/08/in-scotland-prh-uk-installs-a-book-vending-machine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www.youtube.com/watch?v=mSmqvX7LrQ0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looking at a vending machine&#10;&#10;Description automatically generated">
            <a:extLst>
              <a:ext uri="{FF2B5EF4-FFF2-40B4-BE49-F238E27FC236}">
                <a16:creationId xmlns:a16="http://schemas.microsoft.com/office/drawing/2014/main" id="{C0EF41BF-059B-24F5-6DFA-ED33DE6CA6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standing in front of a vending machine&#10;&#10;Description automatically generated">
            <a:extLst>
              <a:ext uri="{FF2B5EF4-FFF2-40B4-BE49-F238E27FC236}">
                <a16:creationId xmlns:a16="http://schemas.microsoft.com/office/drawing/2014/main" id="{041D913C-E1DC-5250-9440-00A1D22F9F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ild with books and a pen&#10;&#10;Description automatically generated">
            <a:extLst>
              <a:ext uri="{FF2B5EF4-FFF2-40B4-BE49-F238E27FC236}">
                <a16:creationId xmlns:a16="http://schemas.microsoft.com/office/drawing/2014/main" id="{A67D573E-6444-F274-9A9E-1416053393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3204C436-BAC6-E65E-0FBF-9734F5EDF62A}"/>
              </a:ext>
            </a:extLst>
          </p:cNvPr>
          <p:cNvSpPr/>
          <p:nvPr/>
        </p:nvSpPr>
        <p:spPr>
          <a:xfrm>
            <a:off x="6878128" y="5317494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0E8EA23-1D69-CDDB-B96B-5609F62FF762}"/>
              </a:ext>
            </a:extLst>
          </p:cNvPr>
          <p:cNvSpPr/>
          <p:nvPr/>
        </p:nvSpPr>
        <p:spPr>
          <a:xfrm>
            <a:off x="6676667" y="5676571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9B70CA75-DFF3-BFC6-8F48-AB5917310A7D}"/>
              </a:ext>
            </a:extLst>
          </p:cNvPr>
          <p:cNvSpPr/>
          <p:nvPr/>
        </p:nvSpPr>
        <p:spPr>
          <a:xfrm>
            <a:off x="6727201" y="5953569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united kingdom&#10;&#10;Description automatically generated">
            <a:extLst>
              <a:ext uri="{FF2B5EF4-FFF2-40B4-BE49-F238E27FC236}">
                <a16:creationId xmlns:a16="http://schemas.microsoft.com/office/drawing/2014/main" id="{98807DF2-33FE-2424-130E-A6084256CC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information about a book&#10;&#10;Description automatically generated with medium confidence">
            <a:extLst>
              <a:ext uri="{FF2B5EF4-FFF2-40B4-BE49-F238E27FC236}">
                <a16:creationId xmlns:a16="http://schemas.microsoft.com/office/drawing/2014/main" id="{A6B918B5-57CD-9CD6-81F3-5BBE7D1EBF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ack history month information&#10;&#10;Description automatically generated">
            <a:extLst>
              <a:ext uri="{FF2B5EF4-FFF2-40B4-BE49-F238E27FC236}">
                <a16:creationId xmlns:a16="http://schemas.microsoft.com/office/drawing/2014/main" id="{CA9EC29E-E78E-40EA-E69D-7167249946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ack history month informational poster&#10;&#10;Description automatically generated">
            <a:extLst>
              <a:ext uri="{FF2B5EF4-FFF2-40B4-BE49-F238E27FC236}">
                <a16:creationId xmlns:a16="http://schemas.microsoft.com/office/drawing/2014/main" id="{8A2C4934-AF56-F809-24EC-5EBD5E4EC6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standing in front of a vending machine&#10;&#10;Description automatically generated">
            <a:extLst>
              <a:ext uri="{FF2B5EF4-FFF2-40B4-BE49-F238E27FC236}">
                <a16:creationId xmlns:a16="http://schemas.microsoft.com/office/drawing/2014/main" id="{5C0CBC1F-98E3-8235-F9A6-8D8924DDA9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le of books on a table&#10;&#10;Description automatically generated">
            <a:extLst>
              <a:ext uri="{FF2B5EF4-FFF2-40B4-BE49-F238E27FC236}">
                <a16:creationId xmlns:a16="http://schemas.microsoft.com/office/drawing/2014/main" id="{91A1DC77-0D98-B6F8-0426-B6A4421685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Description automatically generated">
            <a:extLst>
              <a:ext uri="{FF2B5EF4-FFF2-40B4-BE49-F238E27FC236}">
                <a16:creationId xmlns:a16="http://schemas.microsoft.com/office/drawing/2014/main" id="{E7635456-4CE4-8703-43BC-98FE626F68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different people&#10;&#10;Description automatically generated with medium confidence">
            <a:extLst>
              <a:ext uri="{FF2B5EF4-FFF2-40B4-BE49-F238E27FC236}">
                <a16:creationId xmlns:a16="http://schemas.microsoft.com/office/drawing/2014/main" id="{908F397F-8B59-0E92-E514-D8F5723FD5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character speaking into a microphone&#10;&#10;Description automatically generated">
            <a:extLst>
              <a:ext uri="{FF2B5EF4-FFF2-40B4-BE49-F238E27FC236}">
                <a16:creationId xmlns:a16="http://schemas.microsoft.com/office/drawing/2014/main" id="{DF70403B-0F8D-228A-E736-312FBEC44B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writing chart&#10;&#10;Description automatically generated">
            <a:extLst>
              <a:ext uri="{FF2B5EF4-FFF2-40B4-BE49-F238E27FC236}">
                <a16:creationId xmlns:a16="http://schemas.microsoft.com/office/drawing/2014/main" id="{6BA905C0-EE54-CE67-C927-3027C2390E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gazine with text and images&#10;&#10;Description automatically generated">
            <a:extLst>
              <a:ext uri="{FF2B5EF4-FFF2-40B4-BE49-F238E27FC236}">
                <a16:creationId xmlns:a16="http://schemas.microsoft.com/office/drawing/2014/main" id="{60611E52-042F-D410-46FD-94370EEC34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55F0BE19-2102-8AB8-EF8F-FB4FBF161978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8633713-3B0B-DE4D-4959-2F0697ECE71A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FA287928-ED41-9AA2-01E4-938D1674F30E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agazine&#10;&#10;Description automatically generated">
            <a:extLst>
              <a:ext uri="{FF2B5EF4-FFF2-40B4-BE49-F238E27FC236}">
                <a16:creationId xmlns:a16="http://schemas.microsoft.com/office/drawing/2014/main" id="{AE3432F2-9F10-8BF0-ACA1-89C3D8AABA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58E1676D-AF1A-E201-9803-6F665814C80E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FE17A70-2E38-845A-E7E5-4BC97A47D136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4BCE5D0F-6E1E-4382-2DDE-11CF3DAFC266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2024-09-27 at 05 AM</Schedule_Date>
    <Delivery_Option xmlns="4aed504c-ebe7-463e-82c7-15fe6339b33a">Schedule Delivery</Delivery_Option>
    <Schedule_ID xmlns="4aed504c-ebe7-463e-82c7-15fe6339b33a">2887</Schedule_ID>
    <Delivery_Purpose xmlns="4aed504c-ebe7-463e-82c7-15fe6339b33a">Broadcast Email</Delivery_Purpose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customXml/itemProps3.xml><?xml version="1.0" encoding="utf-8"?>
<ds:datastoreItem xmlns:ds="http://schemas.openxmlformats.org/officeDocument/2006/customXml" ds:itemID="{4943DAAA-8C79-49D0-BB4A-B7614342A84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</TotalTime>
  <Words>0</Words>
  <Application>Microsoft Office PowerPoint</Application>
  <PresentationFormat>Custom</PresentationFormat>
  <Paragraphs>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Gemma Coleman</cp:lastModifiedBy>
  <cp:revision>20</cp:revision>
  <dcterms:created xsi:type="dcterms:W3CDTF">2022-03-08T17:50:39Z</dcterms:created>
  <dcterms:modified xsi:type="dcterms:W3CDTF">2024-09-27T07:21:29Z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