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6B53CA-3955-4BE4-A85A-E1543F93B4A4}" v="1" dt="2025-03-19T14:13:12.6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walking in front of a poster&#10;&#10;AI-generated content may be incorrect.">
            <a:extLst>
              <a:ext uri="{FF2B5EF4-FFF2-40B4-BE49-F238E27FC236}">
                <a16:creationId xmlns:a16="http://schemas.microsoft.com/office/drawing/2014/main" id="{4CD046C1-4A14-DCC1-F0D0-5A8A373B1B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walking through a room&#10;&#10;AI-generated content may be incorrect.">
            <a:extLst>
              <a:ext uri="{FF2B5EF4-FFF2-40B4-BE49-F238E27FC236}">
                <a16:creationId xmlns:a16="http://schemas.microsoft.com/office/drawing/2014/main" id="{0002C8EA-BD45-E999-DEEF-49813C0AC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4931992E-7E93-22EC-CB49-458EBB587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99F1E16A-569D-1FDD-8330-CE8E7F5F19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meeting&#10;&#10;AI-generated content may be incorrect.">
            <a:extLst>
              <a:ext uri="{FF2B5EF4-FFF2-40B4-BE49-F238E27FC236}">
                <a16:creationId xmlns:a16="http://schemas.microsoft.com/office/drawing/2014/main" id="{6DB50916-9D89-67A8-76F4-C1F9DA2A5E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pad with a cartoon bear and a clock&#10;&#10;AI-generated content may be incorrect.">
            <a:extLst>
              <a:ext uri="{FF2B5EF4-FFF2-40B4-BE49-F238E27FC236}">
                <a16:creationId xmlns:a16="http://schemas.microsoft.com/office/drawing/2014/main" id="{BBFDFBCB-9CDF-EA95-60B1-4CD095F79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flags with names&#10;&#10;AI-generated content may be incorrect.">
            <a:extLst>
              <a:ext uri="{FF2B5EF4-FFF2-40B4-BE49-F238E27FC236}">
                <a16:creationId xmlns:a16="http://schemas.microsoft.com/office/drawing/2014/main" id="{AD3DEE7F-8FB4-0344-B285-E48B22055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flags with names&#10;&#10;AI-generated content may be incorrect.">
            <a:extLst>
              <a:ext uri="{FF2B5EF4-FFF2-40B4-BE49-F238E27FC236}">
                <a16:creationId xmlns:a16="http://schemas.microsoft.com/office/drawing/2014/main" id="{277FE5F8-E41C-1803-6853-B0F871167A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A9BC73A4-9B34-E74E-6D64-AF14462FEA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different symbols&#10;&#10;AI-generated content may be incorrect.">
            <a:extLst>
              <a:ext uri="{FF2B5EF4-FFF2-40B4-BE49-F238E27FC236}">
                <a16:creationId xmlns:a16="http://schemas.microsoft.com/office/drawing/2014/main" id="{2746D516-CCD7-45C4-49FA-350104FB4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89527421-DA05-B80B-0EB9-E56EE3781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2025-03-21 at 06 AM</Schedule_Date>
    <Delivery_Option xmlns="4aed504c-ebe7-463e-82c7-15fe6339b33a">Schedule Delivery</Delivery_Option>
    <Schedule_ID xmlns="4aed504c-ebe7-463e-82c7-15fe6339b33a">3597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EB7B0E6-C640-4C22-8DF2-6240580E62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purl.org/dc/terms/"/>
    <ds:schemaRef ds:uri="http://schemas.microsoft.com/office/2006/metadata/properties"/>
    <ds:schemaRef ds:uri="44790e13-f532-45ba-883a-ea4e13c1e09a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2bba036e-3261-42ff-ac2c-3ab430ee1e45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2025-03-21T12:23:48Z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