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64" r:id="rId10"/>
    <p:sldId id="263" r:id="rId11"/>
    <p:sldId id="262" r:id="rId12"/>
    <p:sldId id="261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christmas tree on it&#10;&#10;Description automatically generated">
            <a:extLst>
              <a:ext uri="{FF2B5EF4-FFF2-40B4-BE49-F238E27FC236}">
                <a16:creationId xmlns:a16="http://schemas.microsoft.com/office/drawing/2014/main" id="{48AAACC3-4D45-A2D0-7944-2F1E47096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green plant in the background&#10;&#10;Description automatically generated">
            <a:extLst>
              <a:ext uri="{FF2B5EF4-FFF2-40B4-BE49-F238E27FC236}">
                <a16:creationId xmlns:a16="http://schemas.microsoft.com/office/drawing/2014/main" id="{DA01CC8D-6E5D-8562-5755-311EBB753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 on a blue background&#10;&#10;Description automatically generated">
            <a:extLst>
              <a:ext uri="{FF2B5EF4-FFF2-40B4-BE49-F238E27FC236}">
                <a16:creationId xmlns:a16="http://schemas.microsoft.com/office/drawing/2014/main" id="{98FD0ECF-D197-5F8B-A189-834021C90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F039678C-6521-1B4F-F518-B94B45F58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's faces&#10;&#10;Description automatically generated">
            <a:extLst>
              <a:ext uri="{FF2B5EF4-FFF2-40B4-BE49-F238E27FC236}">
                <a16:creationId xmlns:a16="http://schemas.microsoft.com/office/drawing/2014/main" id="{03C030A0-9BFF-3DBB-5792-32AA36E19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ddy bear holding a letter next to a post box&#10;&#10;Description automatically generated">
            <a:extLst>
              <a:ext uri="{FF2B5EF4-FFF2-40B4-BE49-F238E27FC236}">
                <a16:creationId xmlns:a16="http://schemas.microsoft.com/office/drawing/2014/main" id="{63705389-9535-F520-E92D-D680ABC9A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942A5E57-5496-6D6C-11C2-72C9DAF20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25B902AB-9356-974B-EA3F-BBF9FE1EAA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 with medium confidence">
            <a:extLst>
              <a:ext uri="{FF2B5EF4-FFF2-40B4-BE49-F238E27FC236}">
                <a16:creationId xmlns:a16="http://schemas.microsoft.com/office/drawing/2014/main" id="{BA50E4DD-B561-038C-8F48-B1D4FCDD9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2024-12-13 at 06 AM</Schedule_Date>
    <Delivery_Option xmlns="4aed504c-ebe7-463e-82c7-15fe6339b33a">Schedule Delivery</Delivery_Option>
    <Schedule_ID xmlns="4aed504c-ebe7-463e-82c7-15fe6339b33a">3227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9A42226C-2D8A-4DB8-917C-6B65889887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2024-12-13T12:41:38Z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