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3" r:id="rId11"/>
    <p:sldId id="262" r:id="rId12"/>
    <p:sldId id="261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camera&#10;&#10;AI-generated content may be incorrect.">
            <a:extLst>
              <a:ext uri="{FF2B5EF4-FFF2-40B4-BE49-F238E27FC236}">
                <a16:creationId xmlns:a16="http://schemas.microsoft.com/office/drawing/2014/main" id="{EF5BED82-FF1F-DE0B-0AA3-6997781D4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camera&#10;&#10;AI-generated content may be incorrect.">
            <a:extLst>
              <a:ext uri="{FF2B5EF4-FFF2-40B4-BE49-F238E27FC236}">
                <a16:creationId xmlns:a16="http://schemas.microsoft.com/office/drawing/2014/main" id="{009B2276-03D9-7372-763B-9F7EF2C70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562D05BD-3ADA-5F0E-40D4-6D48F97CD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61E2B5E8-CE8F-9C24-8138-5A18A718C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speech bubbles&#10;&#10;AI-generated content may be incorrect.">
            <a:extLst>
              <a:ext uri="{FF2B5EF4-FFF2-40B4-BE49-F238E27FC236}">
                <a16:creationId xmlns:a16="http://schemas.microsoft.com/office/drawing/2014/main" id="{7DB684AE-275A-E591-FC42-D049DC98C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ertificate with cartoon characters&#10;&#10;AI-generated content may be incorrect.">
            <a:extLst>
              <a:ext uri="{FF2B5EF4-FFF2-40B4-BE49-F238E27FC236}">
                <a16:creationId xmlns:a16="http://schemas.microsoft.com/office/drawing/2014/main" id="{F9479727-8C78-B4FE-CA8C-6F3A60DC0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614A079B-EBD6-16C7-92CF-F3A7C099E003}"/>
              </a:ext>
            </a:extLst>
          </p:cNvPr>
          <p:cNvGrpSpPr/>
          <p:nvPr/>
        </p:nvGrpSpPr>
        <p:grpSpPr>
          <a:xfrm>
            <a:off x="1518976" y="1738365"/>
            <a:ext cx="7635072" cy="4700761"/>
            <a:chOff x="1518976" y="1738365"/>
            <a:chExt cx="7635072" cy="470076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08736BB-D593-58A0-C96A-81DE1BF61334}"/>
                </a:ext>
              </a:extLst>
            </p:cNvPr>
            <p:cNvSpPr/>
            <p:nvPr/>
          </p:nvSpPr>
          <p:spPr>
            <a:xfrm>
              <a:off x="2934119" y="1848897"/>
              <a:ext cx="4350936" cy="7837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3650667-9F73-BF67-84BA-10E0A7168E72}"/>
                </a:ext>
              </a:extLst>
            </p:cNvPr>
            <p:cNvSpPr/>
            <p:nvPr/>
          </p:nvSpPr>
          <p:spPr>
            <a:xfrm>
              <a:off x="1518976" y="3307583"/>
              <a:ext cx="7504443" cy="7837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C2EDCDC-DB8F-3DEA-B0AF-46B8F4C61D65}"/>
                </a:ext>
              </a:extLst>
            </p:cNvPr>
            <p:cNvSpPr/>
            <p:nvPr/>
          </p:nvSpPr>
          <p:spPr>
            <a:xfrm>
              <a:off x="1518976" y="4481469"/>
              <a:ext cx="7635072" cy="7837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2EC5E53-A530-D3E9-BD70-81C77EA8A762}"/>
                </a:ext>
              </a:extLst>
            </p:cNvPr>
            <p:cNvSpPr/>
            <p:nvPr/>
          </p:nvSpPr>
          <p:spPr>
            <a:xfrm>
              <a:off x="2404906" y="5628638"/>
              <a:ext cx="2116852" cy="7837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AD62198-778C-214F-4646-DCBD48307D0D}"/>
                </a:ext>
              </a:extLst>
            </p:cNvPr>
            <p:cNvSpPr/>
            <p:nvPr/>
          </p:nvSpPr>
          <p:spPr>
            <a:xfrm>
              <a:off x="6315390" y="5655355"/>
              <a:ext cx="2116852" cy="7837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06B797F-CC0A-C63E-02F5-478EE748BA85}"/>
                </a:ext>
              </a:extLst>
            </p:cNvPr>
            <p:cNvSpPr txBox="1"/>
            <p:nvPr/>
          </p:nvSpPr>
          <p:spPr>
            <a:xfrm>
              <a:off x="2852907" y="1738365"/>
              <a:ext cx="483658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dirty="0">
                  <a:latin typeface="ADLaM Display" panose="020F0502020204030204" pitchFamily="2" charset="0"/>
                  <a:ea typeface="ADLaM Display" panose="020F0502020204030204" pitchFamily="2" charset="0"/>
                  <a:cs typeface="ADLaM Display" panose="020F0502020204030204" pitchFamily="2" charset="0"/>
                </a:rPr>
                <a:t>What are you proud of?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C7F9830A-4AFA-484B-09E5-F0BCAE535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018EFCA8-ED3E-7B37-3532-445A9AC6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81BF63-69B3-6820-063E-92D1889D81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2025-02-28 at 06 AM</Schedule_Date>
    <Delivery_Option xmlns="4aed504c-ebe7-463e-82c7-15fe6339b33a">Schedule Delivery</Delivery_Option>
    <Schedule_ID xmlns="4aed504c-ebe7-463e-82c7-15fe6339b33a">3499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8D04DF1F-8256-4DB1-86DB-525C5EA6AA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6</Words>
  <Application>Microsoft Office PowerPoint</Application>
  <PresentationFormat>Custom</PresentationFormat>
  <Paragraphs>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ADLaM Display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2025-02-28T12:17:32Z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