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pictures of people&#10;&#10;AI-generated content may be incorrect.">
            <a:extLst>
              <a:ext uri="{FF2B5EF4-FFF2-40B4-BE49-F238E27FC236}">
                <a16:creationId xmlns:a16="http://schemas.microsoft.com/office/drawing/2014/main" id="{4F46F0E0-5131-EB3E-A719-AF01B45E82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rawings of people&#10;&#10;AI-generated content may be incorrect.">
            <a:extLst>
              <a:ext uri="{FF2B5EF4-FFF2-40B4-BE49-F238E27FC236}">
                <a16:creationId xmlns:a16="http://schemas.microsoft.com/office/drawing/2014/main" id="{61C1A1C7-42BA-A5E2-7A33-CDD7889E3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text on a white background&#10;&#10;AI-generated content may be incorrect.">
            <a:extLst>
              <a:ext uri="{FF2B5EF4-FFF2-40B4-BE49-F238E27FC236}">
                <a16:creationId xmlns:a16="http://schemas.microsoft.com/office/drawing/2014/main" id="{A9CF78A1-2B10-69D0-870A-ED33264EC6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324072B4-DD6B-56CF-7D00-AE1FDC55B6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playground&#10;&#10;AI-generated content may be incorrect.">
            <a:extLst>
              <a:ext uri="{FF2B5EF4-FFF2-40B4-BE49-F238E27FC236}">
                <a16:creationId xmlns:a16="http://schemas.microsoft.com/office/drawing/2014/main" id="{61268AF8-C0A2-60FE-0F9C-A0EAD6698D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rawing of cartoon characters&#10;&#10;AI-generated content may be incorrect.">
            <a:extLst>
              <a:ext uri="{FF2B5EF4-FFF2-40B4-BE49-F238E27FC236}">
                <a16:creationId xmlns:a16="http://schemas.microsoft.com/office/drawing/2014/main" id="{0161D01C-439B-21EC-1252-3E74760F56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flower and spider&#10;&#10;AI-generated content may be incorrect.">
            <a:extLst>
              <a:ext uri="{FF2B5EF4-FFF2-40B4-BE49-F238E27FC236}">
                <a16:creationId xmlns:a16="http://schemas.microsoft.com/office/drawing/2014/main" id="{785DEE06-378A-9E20-0A0C-B3534A38BA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drawing of a bug&#10;&#10;AI-generated content may be incorrect.">
            <a:extLst>
              <a:ext uri="{FF2B5EF4-FFF2-40B4-BE49-F238E27FC236}">
                <a16:creationId xmlns:a16="http://schemas.microsoft.com/office/drawing/2014/main" id="{4E70BA79-586B-BE6D-49F8-F67DF54F2E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faces of a bear&#10;&#10;AI-generated content may be incorrect.">
            <a:extLst>
              <a:ext uri="{FF2B5EF4-FFF2-40B4-BE49-F238E27FC236}">
                <a16:creationId xmlns:a16="http://schemas.microsoft.com/office/drawing/2014/main" id="{382CD604-A6AE-B83D-2F6C-52FE5D80CE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ouple of flags&#10;&#10;AI-generated content may be incorrect.">
            <a:extLst>
              <a:ext uri="{FF2B5EF4-FFF2-40B4-BE49-F238E27FC236}">
                <a16:creationId xmlns:a16="http://schemas.microsoft.com/office/drawing/2014/main" id="{F7FB0061-B622-2E66-43C3-04D1D7DE17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68FF90AE-E765-3D7A-8485-4065D44644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ith a sign&#10;&#10;AI-generated content may be incorrect.">
            <a:extLst>
              <a:ext uri="{FF2B5EF4-FFF2-40B4-BE49-F238E27FC236}">
                <a16:creationId xmlns:a16="http://schemas.microsoft.com/office/drawing/2014/main" id="{E6BC3B2B-315B-8D3E-93D4-B3A85EB2F7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2025-03-07 at 06 AM</Schedule_Date>
    <Delivery_Option xmlns="4aed504c-ebe7-463e-82c7-15fe6339b33a">Schedule Delivery</Delivery_Option>
    <Schedule_ID xmlns="4aed504c-ebe7-463e-82c7-15fe6339b33a">3529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A3BB0456-D60E-4BB6-BD55-874409A977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2025-03-07T12:02:27Z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