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26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15/11/2024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tone structure in the middle of a forest&#10;&#10;Description automatically generated">
            <a:extLst>
              <a:ext uri="{FF2B5EF4-FFF2-40B4-BE49-F238E27FC236}">
                <a16:creationId xmlns:a16="http://schemas.microsoft.com/office/drawing/2014/main" id="{EAA53921-DD2E-68C4-A73A-73DE303706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tone pyramid in the middle of a forest&#10;&#10;Description automatically generated">
            <a:extLst>
              <a:ext uri="{FF2B5EF4-FFF2-40B4-BE49-F238E27FC236}">
                <a16:creationId xmlns:a16="http://schemas.microsoft.com/office/drawing/2014/main" id="{370F6CD1-8A58-5266-56E8-0C255B87CB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yramid with text below&#10;&#10;Description automatically generated">
            <a:extLst>
              <a:ext uri="{FF2B5EF4-FFF2-40B4-BE49-F238E27FC236}">
                <a16:creationId xmlns:a16="http://schemas.microsoft.com/office/drawing/2014/main" id="{4A0798A7-F6DD-5B26-FC63-4B2B858A3C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11C7CF55-8857-614C-1015-85DD660AF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age&#10;&#10;Description automatically generated">
            <a:extLst>
              <a:ext uri="{FF2B5EF4-FFF2-40B4-BE49-F238E27FC236}">
                <a16:creationId xmlns:a16="http://schemas.microsoft.com/office/drawing/2014/main" id="{6CF5199A-A5BC-3AB3-D34E-575394AA1E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with a white frame&#10;&#10;Description automatically generated with medium confidence">
            <a:extLst>
              <a:ext uri="{FF2B5EF4-FFF2-40B4-BE49-F238E27FC236}">
                <a16:creationId xmlns:a16="http://schemas.microsoft.com/office/drawing/2014/main" id="{BA879312-A1B6-761D-C404-D2A45A96A6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est with keys and a keyhole&#10;&#10;Description automatically generated">
            <a:extLst>
              <a:ext uri="{FF2B5EF4-FFF2-40B4-BE49-F238E27FC236}">
                <a16:creationId xmlns:a16="http://schemas.microsoft.com/office/drawing/2014/main" id="{02DC54B0-E7F4-04B0-495B-046545F01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FC1C69CE-5F96-BDD2-06E6-EFB4C673C3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icons&#10;&#10;Description automatically generated with medium confidence">
            <a:extLst>
              <a:ext uri="{FF2B5EF4-FFF2-40B4-BE49-F238E27FC236}">
                <a16:creationId xmlns:a16="http://schemas.microsoft.com/office/drawing/2014/main" id="{707F2512-C6DC-744D-2876-CC47E3445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artoon character&#10;&#10;Description automatically generated">
            <a:extLst>
              <a:ext uri="{FF2B5EF4-FFF2-40B4-BE49-F238E27FC236}">
                <a16:creationId xmlns:a16="http://schemas.microsoft.com/office/drawing/2014/main" id="{7A474CDB-C085-CA66-D374-CB4D2DC174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2024-11-15 at 06 AM</Schedule_Date>
    <Delivery_Option xmlns="4aed504c-ebe7-463e-82c7-15fe6339b33a">Schedule Delivery</Delivery_Option>
    <Schedule_ID xmlns="4aed504c-ebe7-463e-82c7-15fe6339b33a">3099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C5F358-289A-49FC-A931-6E3B740E06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0</Words>
  <Application>Microsoft Office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2024-11-15T16:06:06Z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