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82" r:id="rId6"/>
    <p:sldId id="281" r:id="rId7"/>
    <p:sldId id="280" r:id="rId8"/>
    <p:sldId id="277" r:id="rId9"/>
    <p:sldId id="276" r:id="rId10"/>
    <p:sldId id="264" r:id="rId11"/>
    <p:sldId id="263" r:id="rId12"/>
    <p:sldId id="262" r:id="rId13"/>
    <p:sldId id="261" r:id="rId14"/>
    <p:sldId id="260" r:id="rId15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3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09/05/2025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ox with a lid open&#10;&#10;AI-generated content may be incorrect.">
            <a:extLst>
              <a:ext uri="{FF2B5EF4-FFF2-40B4-BE49-F238E27FC236}">
                <a16:creationId xmlns:a16="http://schemas.microsoft.com/office/drawing/2014/main" id="{BEB458C4-B8DA-07E4-1738-B94BF3721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45040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box with a lid open&#10;&#10;AI-generated content may be incorrect.">
            <a:extLst>
              <a:ext uri="{FF2B5EF4-FFF2-40B4-BE49-F238E27FC236}">
                <a16:creationId xmlns:a16="http://schemas.microsoft.com/office/drawing/2014/main" id="{F43374F2-8E00-23A9-4C0E-4709E47223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0434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lue text on a white background&#10;&#10;AI-generated content may be incorrect.">
            <a:extLst>
              <a:ext uri="{FF2B5EF4-FFF2-40B4-BE49-F238E27FC236}">
                <a16:creationId xmlns:a16="http://schemas.microsoft.com/office/drawing/2014/main" id="{FBBE9CD7-9A9F-D817-96DA-D9DC73A8D5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06C0B49B-97F2-904D-550C-AB2D2ED140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with different facial expressions&#10;&#10;AI-generated content may be incorrect.">
            <a:extLst>
              <a:ext uri="{FF2B5EF4-FFF2-40B4-BE49-F238E27FC236}">
                <a16:creationId xmlns:a16="http://schemas.microsoft.com/office/drawing/2014/main" id="{96BB3FF7-C6BC-53C5-14D5-74FF515C55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ddy bear with a stethoscope and a doctor&#10;&#10;AI-generated content may be incorrect.">
            <a:extLst>
              <a:ext uri="{FF2B5EF4-FFF2-40B4-BE49-F238E27FC236}">
                <a16:creationId xmlns:a16="http://schemas.microsoft.com/office/drawing/2014/main" id="{CA2973A2-4DCE-C7BF-BC31-EA44CC51DB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refrigerator&#10;&#10;AI-generated content may be incorrect.">
            <a:extLst>
              <a:ext uri="{FF2B5EF4-FFF2-40B4-BE49-F238E27FC236}">
                <a16:creationId xmlns:a16="http://schemas.microsoft.com/office/drawing/2014/main" id="{788E4653-C81C-DA31-CAC9-723E368819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ection of food items&#10;&#10;AI-generated content may be incorrect.">
            <a:extLst>
              <a:ext uri="{FF2B5EF4-FFF2-40B4-BE49-F238E27FC236}">
                <a16:creationId xmlns:a16="http://schemas.microsoft.com/office/drawing/2014/main" id="{2AAECA62-9CEB-55AF-BB35-C0E06C1471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655F37CE-592D-4E8C-280B-ADF9290148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characteristics of a person&#10;&#10;AI-generated content may be incorrect.">
            <a:extLst>
              <a:ext uri="{FF2B5EF4-FFF2-40B4-BE49-F238E27FC236}">
                <a16:creationId xmlns:a16="http://schemas.microsoft.com/office/drawing/2014/main" id="{E4C63B56-A735-3905-D9C7-D3E1BDE2C2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health&#10;&#10;AI-generated content may be incorrect.">
            <a:extLst>
              <a:ext uri="{FF2B5EF4-FFF2-40B4-BE49-F238E27FC236}">
                <a16:creationId xmlns:a16="http://schemas.microsoft.com/office/drawing/2014/main" id="{9BB47399-E7C4-A09E-309A-5CF8896266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2025-05-09 at 05 AM</Schedule_Date>
    <Delivery_Option xmlns="4aed504c-ebe7-463e-82c7-15fe6339b33a">Schedule Delivery</Delivery_Option>
    <Schedule_ID xmlns="4aed504c-ebe7-463e-82c7-15fe6339b33a">3791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terms/"/>
    <ds:schemaRef ds:uri="2bba036e-3261-42ff-ac2c-3ab430ee1e45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http://purl.org/dc/dcmitype/"/>
    <ds:schemaRef ds:uri="http://schemas.openxmlformats.org/package/2006/metadata/core-properties"/>
    <ds:schemaRef ds:uri="44790e13-f532-45ba-883a-ea4e13c1e09a"/>
    <ds:schemaRef ds:uri="http://www.w3.org/XML/1998/namespace"/>
    <ds:schemaRef ds:uri="454ff3c7-bf6c-4573-850b-dc1564d2356c"/>
    <ds:schemaRef ds:uri="4aed504c-ebe7-463e-82c7-15fe6339b33a"/>
  </ds:schemaRefs>
</ds:datastoreItem>
</file>

<file path=customXml/itemProps2.xml><?xml version="1.0" encoding="utf-8"?>
<ds:datastoreItem xmlns:ds="http://schemas.openxmlformats.org/officeDocument/2006/customXml" ds:itemID="{2C97D634-FDD4-4559-BE13-DF61B5920AA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Gemma Coleman</cp:lastModifiedBy>
  <cp:revision>13</cp:revision>
  <dcterms:created xsi:type="dcterms:W3CDTF">2022-03-08T17:50:39Z</dcterms:created>
  <dcterms:modified xsi:type="dcterms:W3CDTF">2025-05-09T06:52:17Z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