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spb.org.uk/whats-happening/get-ready-for-big-schools-birdwatch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RvbJrMAEC4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forest&#10;&#10;Description automatically generated">
            <a:extLst>
              <a:ext uri="{FF2B5EF4-FFF2-40B4-BE49-F238E27FC236}">
                <a16:creationId xmlns:a16="http://schemas.microsoft.com/office/drawing/2014/main" id="{32D6B513-A117-1D5F-25E8-35C9A635E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forest&#10;&#10;Description automatically generated">
            <a:extLst>
              <a:ext uri="{FF2B5EF4-FFF2-40B4-BE49-F238E27FC236}">
                <a16:creationId xmlns:a16="http://schemas.microsoft.com/office/drawing/2014/main" id="{436A3679-FDA1-BEFF-1278-DE74A6A289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ebsite with text and a toy tractor&#10;&#10;Description automatically generated with medium confidence">
            <a:extLst>
              <a:ext uri="{FF2B5EF4-FFF2-40B4-BE49-F238E27FC236}">
                <a16:creationId xmlns:a16="http://schemas.microsoft.com/office/drawing/2014/main" id="{6FFD9F74-1F53-9629-A30C-13D3DD036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75A1A98-164F-FA43-3500-623B84579199}"/>
              </a:ext>
            </a:extLst>
          </p:cNvPr>
          <p:cNvSpPr/>
          <p:nvPr/>
        </p:nvSpPr>
        <p:spPr>
          <a:xfrm>
            <a:off x="6919844" y="577511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5440A02-392F-2263-1F19-3D3F68C0A2D4}"/>
              </a:ext>
            </a:extLst>
          </p:cNvPr>
          <p:cNvSpPr/>
          <p:nvPr/>
        </p:nvSpPr>
        <p:spPr>
          <a:xfrm>
            <a:off x="6702268" y="607235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FB999A1-7616-D2BC-D396-7688A6A5E705}"/>
              </a:ext>
            </a:extLst>
          </p:cNvPr>
          <p:cNvSpPr/>
          <p:nvPr/>
        </p:nvSpPr>
        <p:spPr>
          <a:xfrm>
            <a:off x="6768917" y="641119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FDB45ADF-69F1-C8EB-D81C-81A22DAAD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and holding a pen&#10;&#10;Description automatically generated">
            <a:extLst>
              <a:ext uri="{FF2B5EF4-FFF2-40B4-BE49-F238E27FC236}">
                <a16:creationId xmlns:a16="http://schemas.microsoft.com/office/drawing/2014/main" id="{BAC24BB0-4683-5744-A6D3-7ECE5E16B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ird&#10;&#10;Description automatically generated">
            <a:extLst>
              <a:ext uri="{FF2B5EF4-FFF2-40B4-BE49-F238E27FC236}">
                <a16:creationId xmlns:a16="http://schemas.microsoft.com/office/drawing/2014/main" id="{0BDFB6B5-9408-5B5B-A705-668FD7860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text and pictures&#10;&#10;Description automatically generated">
            <a:extLst>
              <a:ext uri="{FF2B5EF4-FFF2-40B4-BE49-F238E27FC236}">
                <a16:creationId xmlns:a16="http://schemas.microsoft.com/office/drawing/2014/main" id="{812D38D5-08C6-CE72-31E3-5A74D9BC6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forest&#10;&#10;Description automatically generated">
            <a:extLst>
              <a:ext uri="{FF2B5EF4-FFF2-40B4-BE49-F238E27FC236}">
                <a16:creationId xmlns:a16="http://schemas.microsoft.com/office/drawing/2014/main" id="{9A70671A-ABCE-0981-F197-241A3D2D6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birds on a bird feeder&#10;&#10;Description automatically generated">
            <a:extLst>
              <a:ext uri="{FF2B5EF4-FFF2-40B4-BE49-F238E27FC236}">
                <a16:creationId xmlns:a16="http://schemas.microsoft.com/office/drawing/2014/main" id="{BE1BD667-5FBC-DBFB-164E-40C364FA3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">
            <a:extLst>
              <a:ext uri="{FF2B5EF4-FFF2-40B4-BE49-F238E27FC236}">
                <a16:creationId xmlns:a16="http://schemas.microsoft.com/office/drawing/2014/main" id="{0A52AC1B-1CC5-B817-E71F-B7063A033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different symbols&#10;&#10;Description automatically generated with medium confidence">
            <a:extLst>
              <a:ext uri="{FF2B5EF4-FFF2-40B4-BE49-F238E27FC236}">
                <a16:creationId xmlns:a16="http://schemas.microsoft.com/office/drawing/2014/main" id="{3BD2BDB6-0B4B-6513-C2EB-EBDA6DBFA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 with medium confidence">
            <a:extLst>
              <a:ext uri="{FF2B5EF4-FFF2-40B4-BE49-F238E27FC236}">
                <a16:creationId xmlns:a16="http://schemas.microsoft.com/office/drawing/2014/main" id="{4DE4E2DB-6534-BC17-47F7-9D2246D59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vocabulary&#10;&#10;Description automatically generated with medium confidence">
            <a:extLst>
              <a:ext uri="{FF2B5EF4-FFF2-40B4-BE49-F238E27FC236}">
                <a16:creationId xmlns:a16="http://schemas.microsoft.com/office/drawing/2014/main" id="{235595B1-F69C-F3BC-FD42-44AA137A7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16F15191-6AE5-4059-1516-F76665639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ED25E0A6-54A7-D435-4613-58F75F294A09}"/>
              </a:ext>
            </a:extLst>
          </p:cNvPr>
          <p:cNvSpPr/>
          <p:nvPr/>
        </p:nvSpPr>
        <p:spPr>
          <a:xfrm>
            <a:off x="4904973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687B8379-A835-B96F-974E-2C0FD3ACE7AB}"/>
              </a:ext>
            </a:extLst>
          </p:cNvPr>
          <p:cNvSpPr/>
          <p:nvPr/>
        </p:nvSpPr>
        <p:spPr>
          <a:xfrm>
            <a:off x="7066362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A9B6DAB5-253C-1244-E93D-3B522FE72554}"/>
              </a:ext>
            </a:extLst>
          </p:cNvPr>
          <p:cNvSpPr/>
          <p:nvPr/>
        </p:nvSpPr>
        <p:spPr>
          <a:xfrm>
            <a:off x="9044872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Description automatically generated">
            <a:extLst>
              <a:ext uri="{FF2B5EF4-FFF2-40B4-BE49-F238E27FC236}">
                <a16:creationId xmlns:a16="http://schemas.microsoft.com/office/drawing/2014/main" id="{2633303C-49BD-AD84-E45D-12A750B8E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789253A-F149-45C0-5CD1-5DF9423956A4}"/>
              </a:ext>
            </a:extLst>
          </p:cNvPr>
          <p:cNvSpPr/>
          <p:nvPr/>
        </p:nvSpPr>
        <p:spPr>
          <a:xfrm>
            <a:off x="4904973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2A64EB3-DA28-A01A-02CD-51CC6063FCE6}"/>
              </a:ext>
            </a:extLst>
          </p:cNvPr>
          <p:cNvSpPr/>
          <p:nvPr/>
        </p:nvSpPr>
        <p:spPr>
          <a:xfrm>
            <a:off x="7066362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801480F-EE28-CDE9-F6AE-65D77A7513EB}"/>
              </a:ext>
            </a:extLst>
          </p:cNvPr>
          <p:cNvSpPr/>
          <p:nvPr/>
        </p:nvSpPr>
        <p:spPr>
          <a:xfrm>
            <a:off x="9044872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2025-01-03 at 06 AM</Schedule_Date>
    <Delivery_Option xmlns="4aed504c-ebe7-463e-82c7-15fe6339b33a">Schedule Delivery</Delivery_Option>
    <Schedule_ID xmlns="4aed504c-ebe7-463e-82c7-15fe6339b33a">3244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918C0C44-84CB-4FFD-936C-38574E37E3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29</cp:revision>
  <dcterms:created xsi:type="dcterms:W3CDTF">2022-03-08T17:50:39Z</dcterms:created>
  <dcterms:modified xsi:type="dcterms:W3CDTF">2025-01-04T12:08:50Z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