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1AF14C32-8635-149E-9DB2-FC3F0F976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climbing a mountain&#10;&#10;Description automatically generated">
            <a:extLst>
              <a:ext uri="{FF2B5EF4-FFF2-40B4-BE49-F238E27FC236}">
                <a16:creationId xmlns:a16="http://schemas.microsoft.com/office/drawing/2014/main" id="{4FB9981B-E422-7F44-3BFE-1E28BA1E5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 on a blue background&#10;&#10;Description automatically generated">
            <a:extLst>
              <a:ext uri="{FF2B5EF4-FFF2-40B4-BE49-F238E27FC236}">
                <a16:creationId xmlns:a16="http://schemas.microsoft.com/office/drawing/2014/main" id="{2B9B3FBE-9384-CFED-4B39-2CB5836B4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07DB8191-DF46-8B2B-4E1B-F39302828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imbing a mountain&#10;&#10;Description automatically generated">
            <a:extLst>
              <a:ext uri="{FF2B5EF4-FFF2-40B4-BE49-F238E27FC236}">
                <a16:creationId xmlns:a16="http://schemas.microsoft.com/office/drawing/2014/main" id="{0EAF4B5A-502B-F970-C777-5EDA5A69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in yellow suit holding a sign&#10;&#10;Description automatically generated">
            <a:extLst>
              <a:ext uri="{FF2B5EF4-FFF2-40B4-BE49-F238E27FC236}">
                <a16:creationId xmlns:a16="http://schemas.microsoft.com/office/drawing/2014/main" id="{B5D70C17-2B6A-E540-689D-DD4B3824E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ountains with trees&#10;&#10;Description automatically generated">
            <a:extLst>
              <a:ext uri="{FF2B5EF4-FFF2-40B4-BE49-F238E27FC236}">
                <a16:creationId xmlns:a16="http://schemas.microsoft.com/office/drawing/2014/main" id="{B08F0F51-61C7-1EC9-BD74-5328C88D2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ountains with snow&#10;&#10;Description automatically generated">
            <a:extLst>
              <a:ext uri="{FF2B5EF4-FFF2-40B4-BE49-F238E27FC236}">
                <a16:creationId xmlns:a16="http://schemas.microsoft.com/office/drawing/2014/main" id="{682F77EA-C5E9-01F1-8F68-7788CB68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701CEF05-4C97-E6F2-C802-6199B93DE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1B4D411B-B390-D0DC-9BD0-B141627BA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Description automatically generated">
            <a:extLst>
              <a:ext uri="{FF2B5EF4-FFF2-40B4-BE49-F238E27FC236}">
                <a16:creationId xmlns:a16="http://schemas.microsoft.com/office/drawing/2014/main" id="{01FEDC18-95EE-AB60-EAAD-2345435A5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2025-02-07 at 06 AM</Schedule_Date>
    <Delivery_Option xmlns="4aed504c-ebe7-463e-82c7-15fe6339b33a">Schedule Delivery</Delivery_Option>
    <Schedule_ID xmlns="4aed504c-ebe7-463e-82c7-15fe6339b33a">3405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AB25085F-B61B-4057-9E8C-5A1787B5C0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2025-02-07T09:10:19Z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