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d0jlp3ll88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_dcL-PJUFRI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D4C20F77-38F8-1654-5E6A-26DD01D63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B66983AD-288E-51E6-FADB-DB1952840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a rope and a bag&#10;&#10;Description automatically generated">
            <a:extLst>
              <a:ext uri="{FF2B5EF4-FFF2-40B4-BE49-F238E27FC236}">
                <a16:creationId xmlns:a16="http://schemas.microsoft.com/office/drawing/2014/main" id="{19BCDD3B-3357-C891-6D35-E89ECAC6B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97C704B-88E7-0346-6059-DC9C93B24803}"/>
              </a:ext>
            </a:extLst>
          </p:cNvPr>
          <p:cNvSpPr/>
          <p:nvPr/>
        </p:nvSpPr>
        <p:spPr>
          <a:xfrm>
            <a:off x="6933917" y="541056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FBFFA7F-E9F5-D14C-69ED-383A0260CF8F}"/>
              </a:ext>
            </a:extLst>
          </p:cNvPr>
          <p:cNvSpPr/>
          <p:nvPr/>
        </p:nvSpPr>
        <p:spPr>
          <a:xfrm>
            <a:off x="6716341" y="568756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E34D1D5-DD65-D527-FB80-73198CAD77B6}"/>
              </a:ext>
            </a:extLst>
          </p:cNvPr>
          <p:cNvSpPr/>
          <p:nvPr/>
        </p:nvSpPr>
        <p:spPr>
          <a:xfrm>
            <a:off x="6782990" y="600173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43153D88-A4FB-7AEE-4E2B-87D157192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D7C39DDF-BD01-B540-2D60-9AF101966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imbing mountain&#10;&#10;Description automatically generated">
            <a:extLst>
              <a:ext uri="{FF2B5EF4-FFF2-40B4-BE49-F238E27FC236}">
                <a16:creationId xmlns:a16="http://schemas.microsoft.com/office/drawing/2014/main" id="{D71CF2F0-E5FC-0F2D-4A6E-2C83B7E5D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text and images&#10;&#10;Description automatically generated">
            <a:extLst>
              <a:ext uri="{FF2B5EF4-FFF2-40B4-BE49-F238E27FC236}">
                <a16:creationId xmlns:a16="http://schemas.microsoft.com/office/drawing/2014/main" id="{DE8F7620-9D3B-C7C9-191C-86DE08449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CC47A7C0-BB7B-00C7-C2E2-D55018C4F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different types of vehicles&#10;&#10;Description automatically generated">
            <a:extLst>
              <a:ext uri="{FF2B5EF4-FFF2-40B4-BE49-F238E27FC236}">
                <a16:creationId xmlns:a16="http://schemas.microsoft.com/office/drawing/2014/main" id="{D6938879-812F-FF63-DBDD-2956029F2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Description automatically generated">
            <a:extLst>
              <a:ext uri="{FF2B5EF4-FFF2-40B4-BE49-F238E27FC236}">
                <a16:creationId xmlns:a16="http://schemas.microsoft.com/office/drawing/2014/main" id="{E21C6CDE-8832-A071-80EE-7BC4EFC6B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F08D2C17-3A6C-6A99-7332-B603FC826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33271E7F-4DDF-FA37-6C5C-8AD7790AD3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1D476386-DFD8-1099-C205-A085916B8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DB688EA3-1568-D430-9C3E-4E9BFE0E3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EE919F-19AC-A6ED-211F-BF9E6E7B313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2FEBB03-AF49-7445-D90B-53D1DB3CAF5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FA078F-0BD3-8AAE-2E2A-C7EC780EC28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20E8EC98-9D2C-44AC-C05A-2C7795F59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4DFAAF9-7141-3E46-003F-88CDF49E5D9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E9F30E9-A73B-E837-8EDF-A113FC019FA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C3CDD27-A6C7-3FE0-37E4-06CCFCCB2DA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2025-02-07 at 06 AM</Schedule_Date>
    <Delivery_Option xmlns="4aed504c-ebe7-463e-82c7-15fe6339b33a">Schedule Delivery</Delivery_Option>
    <Schedule_ID xmlns="4aed504c-ebe7-463e-82c7-15fe6339b33a">3401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C3D36A-F972-4DE3-9046-4F6F5445E9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23</cp:revision>
  <dcterms:created xsi:type="dcterms:W3CDTF">2022-03-08T17:50:39Z</dcterms:created>
  <dcterms:modified xsi:type="dcterms:W3CDTF">2025-02-07T09:09:01Z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