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2" r:id="rId11"/>
    <p:sldId id="261" r:id="rId12"/>
    <p:sldId id="260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yellow poster with a lake and buildings&#10;&#10;AI-generated content may be incorrect.">
            <a:extLst>
              <a:ext uri="{FF2B5EF4-FFF2-40B4-BE49-F238E27FC236}">
                <a16:creationId xmlns:a16="http://schemas.microsoft.com/office/drawing/2014/main" id="{CD4E0B60-218A-FC6E-2715-A4CDB37C8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aerial view of a lake and buildings&#10;&#10;AI-generated content may be incorrect.">
            <a:extLst>
              <a:ext uri="{FF2B5EF4-FFF2-40B4-BE49-F238E27FC236}">
                <a16:creationId xmlns:a16="http://schemas.microsoft.com/office/drawing/2014/main" id="{DA29A66D-DE7F-32B6-70F3-E6AB2D986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A07602F3-163D-0247-632D-9F1F1B14E9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6E65808E-2BDD-C0B8-9131-235C63189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on a slide&#10;&#10;AI-generated content may be incorrect.">
            <a:extLst>
              <a:ext uri="{FF2B5EF4-FFF2-40B4-BE49-F238E27FC236}">
                <a16:creationId xmlns:a16="http://schemas.microsoft.com/office/drawing/2014/main" id="{27C65CF2-376A-482F-2CD8-5D567B3D6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a green monster&#10;&#10;AI-generated content may be incorrect.">
            <a:extLst>
              <a:ext uri="{FF2B5EF4-FFF2-40B4-BE49-F238E27FC236}">
                <a16:creationId xmlns:a16="http://schemas.microsoft.com/office/drawing/2014/main" id="{02688F34-DA9F-4807-5B1D-97A8B8F54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BEAC4D85-DC18-7273-ED33-1482FD2D9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B0B3ECF9-95E4-D7FD-E0B5-B51357080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view&#10;&#10;AI-generated content may be incorrect.">
            <a:extLst>
              <a:ext uri="{FF2B5EF4-FFF2-40B4-BE49-F238E27FC236}">
                <a16:creationId xmlns:a16="http://schemas.microsoft.com/office/drawing/2014/main" id="{39C0376A-71DD-2439-8D05-0C2241C35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2025-05-02 at 05 AM</Schedule_Date>
    <Delivery_Option xmlns="4aed504c-ebe7-463e-82c7-15fe6339b33a">Schedule Delivery</Delivery_Option>
    <Schedule_ID xmlns="4aed504c-ebe7-463e-82c7-15fe6339b33a">3760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2FB0486C-DF03-4EC4-9EFD-C8703881E0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2025-05-06T06:47:29Z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