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  <p:sldId id="285" r:id="rId19"/>
    <p:sldId id="286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.uk/government/news/planning-overhaul-to-reach-15-million-new-hom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news.sky.com/video/what-labours-housing-plan-means-for-you-13272375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onstruction site&#10;&#10;Description automatically generated">
            <a:extLst>
              <a:ext uri="{FF2B5EF4-FFF2-40B4-BE49-F238E27FC236}">
                <a16:creationId xmlns:a16="http://schemas.microsoft.com/office/drawing/2014/main" id="{E261DBD7-8293-03C9-97D1-99A154E34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onstruction site&#10;&#10;Description automatically generated">
            <a:extLst>
              <a:ext uri="{FF2B5EF4-FFF2-40B4-BE49-F238E27FC236}">
                <a16:creationId xmlns:a16="http://schemas.microsoft.com/office/drawing/2014/main" id="{FD6A4703-79C5-68C3-08C3-1697D78F2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construction site&#10;&#10;Description automatically generated with medium confidence">
            <a:extLst>
              <a:ext uri="{FF2B5EF4-FFF2-40B4-BE49-F238E27FC236}">
                <a16:creationId xmlns:a16="http://schemas.microsoft.com/office/drawing/2014/main" id="{01200D22-0046-CA93-0D80-19FB72A12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A28843A-7ED7-92B6-43F8-4C749F88E3B9}"/>
              </a:ext>
            </a:extLst>
          </p:cNvPr>
          <p:cNvSpPr/>
          <p:nvPr/>
        </p:nvSpPr>
        <p:spPr>
          <a:xfrm>
            <a:off x="6943442" y="503769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CC1E175-5406-4447-430C-EC6E67CF87E4}"/>
              </a:ext>
            </a:extLst>
          </p:cNvPr>
          <p:cNvSpPr/>
          <p:nvPr/>
        </p:nvSpPr>
        <p:spPr>
          <a:xfrm>
            <a:off x="6725866" y="529611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551B61B-60D7-71E0-C296-855B4274F4F3}"/>
              </a:ext>
            </a:extLst>
          </p:cNvPr>
          <p:cNvSpPr/>
          <p:nvPr/>
        </p:nvSpPr>
        <p:spPr>
          <a:xfrm>
            <a:off x="6792515" y="561477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Description automatically generated">
            <a:extLst>
              <a:ext uri="{FF2B5EF4-FFF2-40B4-BE49-F238E27FC236}">
                <a16:creationId xmlns:a16="http://schemas.microsoft.com/office/drawing/2014/main" id="{E68A0A82-1035-9945-DB14-91F0564A1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rochure&#10;&#10;Description automatically generated">
            <a:extLst>
              <a:ext uri="{FF2B5EF4-FFF2-40B4-BE49-F238E27FC236}">
                <a16:creationId xmlns:a16="http://schemas.microsoft.com/office/drawing/2014/main" id="{16AF2E5B-D07B-2A87-22BD-214DE432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various places&#10;&#10;Description automatically generated">
            <a:extLst>
              <a:ext uri="{FF2B5EF4-FFF2-40B4-BE49-F238E27FC236}">
                <a16:creationId xmlns:a16="http://schemas.microsoft.com/office/drawing/2014/main" id="{9B54525B-2B0C-A444-47ED-A07C49B11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rochure&#10;&#10;Description automatically generated">
            <a:extLst>
              <a:ext uri="{FF2B5EF4-FFF2-40B4-BE49-F238E27FC236}">
                <a16:creationId xmlns:a16="http://schemas.microsoft.com/office/drawing/2014/main" id="{7FD5699C-8808-A7D9-F432-7B8273A72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onstruction site&#10;&#10;Description automatically generated">
            <a:extLst>
              <a:ext uri="{FF2B5EF4-FFF2-40B4-BE49-F238E27FC236}">
                <a16:creationId xmlns:a16="http://schemas.microsoft.com/office/drawing/2014/main" id="{7D542DED-ED89-30EE-34D1-E7AFCEF40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pushing a wheelbarrow with a couple of men&#10;&#10;Description automatically generated">
            <a:extLst>
              <a:ext uri="{FF2B5EF4-FFF2-40B4-BE49-F238E27FC236}">
                <a16:creationId xmlns:a16="http://schemas.microsoft.com/office/drawing/2014/main" id="{1757C0AD-36AE-E6A9-65D3-02366E0B2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Description automatically generated">
            <a:extLst>
              <a:ext uri="{FF2B5EF4-FFF2-40B4-BE49-F238E27FC236}">
                <a16:creationId xmlns:a16="http://schemas.microsoft.com/office/drawing/2014/main" id="{9EC343FD-BC75-8168-4BBE-9882F3585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F807658B-ACDE-B294-9D66-2EA0D0B66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047E505D-AA42-5F3A-00AB-7901B17B2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F20FC906-8F67-200D-8EDB-26DF8C341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B4E4849F-2A69-EAD3-668D-037FEA392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pictures of animals&#10;&#10;Description automatically generated">
            <a:extLst>
              <a:ext uri="{FF2B5EF4-FFF2-40B4-BE49-F238E27FC236}">
                <a16:creationId xmlns:a16="http://schemas.microsoft.com/office/drawing/2014/main" id="{7C5CC53A-EACC-8104-AFF2-75140E5E3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768798F-21AA-C076-58EE-74BF797EAE72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FA6306C-7C03-4B97-F64F-7FF4FE38AC2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829FA60-88CF-BBC5-64A3-F1F1EA75741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99F9A8F8-05A3-963F-2FC5-1B0B6D4553F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A06ABD82-725E-98FF-F89D-A67418A65F2A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C9BC179A-D004-BE66-31C2-F48AF548809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newspaper with images of a dinosaur&#10;&#10;Description automatically generated">
            <a:extLst>
              <a:ext uri="{FF2B5EF4-FFF2-40B4-BE49-F238E27FC236}">
                <a16:creationId xmlns:a16="http://schemas.microsoft.com/office/drawing/2014/main" id="{168D4D8A-4DD4-5342-5331-57C28E0DE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3A51BBC-71CC-E760-BF00-AE6C1C2BE11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93408F6-82CF-EBF3-3825-8E8C056FF31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9600560-CFAA-B3EB-7F74-C6B5F73134C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2025-01-10 at 06 AM</Schedule_Date>
    <Delivery_Option xmlns="4aed504c-ebe7-463e-82c7-15fe6339b33a">Schedule Delivery</Delivery_Option>
    <Schedule_ID xmlns="4aed504c-ebe7-463e-82c7-15fe6339b33a">3266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A016DD-C78B-4437-9647-280D74BC34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29</cp:revision>
  <dcterms:created xsi:type="dcterms:W3CDTF">2022-03-08T17:50:39Z</dcterms:created>
  <dcterms:modified xsi:type="dcterms:W3CDTF">2025-01-10T08:17:01Z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