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85" r:id="rId18"/>
    <p:sldId id="28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sn.com/en-gb/news/uknews/just-four-in-10-are-proud-to-be-british/ar-AA1yLGzd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watch?v=wWGMvmAlIvA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camera&#10;&#10;AI-generated content may be incorrect.">
            <a:extLst>
              <a:ext uri="{FF2B5EF4-FFF2-40B4-BE49-F238E27FC236}">
                <a16:creationId xmlns:a16="http://schemas.microsoft.com/office/drawing/2014/main" id="{038F1CA9-1805-D464-E55A-BD0F6D96C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earing headphones and holding a camera&#10;&#10;AI-generated content may be incorrect.">
            <a:extLst>
              <a:ext uri="{FF2B5EF4-FFF2-40B4-BE49-F238E27FC236}">
                <a16:creationId xmlns:a16="http://schemas.microsoft.com/office/drawing/2014/main" id="{234D9276-F248-12FE-E6FC-F44123FC7C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ebsite&#10;&#10;AI-generated content may be incorrect.">
            <a:extLst>
              <a:ext uri="{FF2B5EF4-FFF2-40B4-BE49-F238E27FC236}">
                <a16:creationId xmlns:a16="http://schemas.microsoft.com/office/drawing/2014/main" id="{2096323B-B485-DF8B-818B-AEC4A5C8FA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48B6CDE-7B7D-75B8-86B3-C99EE819158E}"/>
              </a:ext>
            </a:extLst>
          </p:cNvPr>
          <p:cNvSpPr/>
          <p:nvPr/>
        </p:nvSpPr>
        <p:spPr>
          <a:xfrm>
            <a:off x="6937543" y="5432441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07298DE-3420-0AF5-CFAA-B54C6816161D}"/>
              </a:ext>
            </a:extLst>
          </p:cNvPr>
          <p:cNvSpPr/>
          <p:nvPr/>
        </p:nvSpPr>
        <p:spPr>
          <a:xfrm>
            <a:off x="6725866" y="570943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0F5CA45-43FB-74F4-5AB5-502CAC90931E}"/>
              </a:ext>
            </a:extLst>
          </p:cNvPr>
          <p:cNvSpPr/>
          <p:nvPr/>
        </p:nvSpPr>
        <p:spPr>
          <a:xfrm>
            <a:off x="6792515" y="598643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3556D4CF-800C-94CD-67E8-1F828574E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survey&#10;&#10;AI-generated content may be incorrect.">
            <a:extLst>
              <a:ext uri="{FF2B5EF4-FFF2-40B4-BE49-F238E27FC236}">
                <a16:creationId xmlns:a16="http://schemas.microsoft.com/office/drawing/2014/main" id="{F35191C4-A354-A100-F79C-C9C91A9CA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people and a sign&#10;&#10;AI-generated content may be incorrect.">
            <a:extLst>
              <a:ext uri="{FF2B5EF4-FFF2-40B4-BE49-F238E27FC236}">
                <a16:creationId xmlns:a16="http://schemas.microsoft.com/office/drawing/2014/main" id="{7EFF49E1-73CD-25B8-12ED-028E35FF0F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with pictures of people and text&#10;&#10;AI-generated content may be incorrect.">
            <a:extLst>
              <a:ext uri="{FF2B5EF4-FFF2-40B4-BE49-F238E27FC236}">
                <a16:creationId xmlns:a16="http://schemas.microsoft.com/office/drawing/2014/main" id="{6202C989-C544-7E3D-8D7F-61E4C27A3D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earing headphones and holding a camera&#10;&#10;AI-generated content may be incorrect.">
            <a:extLst>
              <a:ext uri="{FF2B5EF4-FFF2-40B4-BE49-F238E27FC236}">
                <a16:creationId xmlns:a16="http://schemas.microsoft.com/office/drawing/2014/main" id="{C02D34DC-E215-DBB9-A874-DE6F8828D6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with a map pointers and text&#10;&#10;AI-generated content may be incorrect.">
            <a:extLst>
              <a:ext uri="{FF2B5EF4-FFF2-40B4-BE49-F238E27FC236}">
                <a16:creationId xmlns:a16="http://schemas.microsoft.com/office/drawing/2014/main" id="{D0A14E67-93DC-1000-54AB-DA9BCB7806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&#10;&#10;AI-generated content may be incorrect.">
            <a:extLst>
              <a:ext uri="{FF2B5EF4-FFF2-40B4-BE49-F238E27FC236}">
                <a16:creationId xmlns:a16="http://schemas.microsoft.com/office/drawing/2014/main" id="{D00B0DFF-4494-995B-FE12-AAB4C74D8F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A9B2D291-B831-130C-6F2C-0D27E8FB51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EC61E1FF-7D4D-6EED-7C73-50575F8316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rights&#10;&#10;AI-generated content may be incorrect.">
            <a:extLst>
              <a:ext uri="{FF2B5EF4-FFF2-40B4-BE49-F238E27FC236}">
                <a16:creationId xmlns:a16="http://schemas.microsoft.com/office/drawing/2014/main" id="{330EC5B8-6B06-8120-3C66-EA753D297A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95BF6ACE-E5E0-558A-6543-87826ED49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A5DE5A2-1EF0-0A88-6505-D5E0CC70313D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DA85A50-0282-0F50-7294-9F76D93A83B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C9FF4C0-AEEF-964E-29DD-7961A94E4A3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20DDA7ED-9858-7BF1-047B-D808CF9796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637433F-78A1-2D0A-BCB0-107AFB1C155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AF6BCC9-53A4-B9F9-3C76-A07650F5FE5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A18AD12-5B1A-3C85-D038-9D53F9A9A180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2025-02-28 at 06 AM</Schedule_Date>
    <Delivery_Option xmlns="4aed504c-ebe7-463e-82c7-15fe6339b33a">Schedule Delivery</Delivery_Option>
    <Schedule_ID xmlns="4aed504c-ebe7-463e-82c7-15fe6339b33a">3495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D59139BE-35B5-4208-A3F1-14770BC6C7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25</cp:revision>
  <dcterms:created xsi:type="dcterms:W3CDTF">2022-03-08T17:50:39Z</dcterms:created>
  <dcterms:modified xsi:type="dcterms:W3CDTF">2025-02-28T12:05:57Z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