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0jw193ydw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videos/cjwdv21p4d6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stadium&#10;&#10;Description automatically generated">
            <a:extLst>
              <a:ext uri="{FF2B5EF4-FFF2-40B4-BE49-F238E27FC236}">
                <a16:creationId xmlns:a16="http://schemas.microsoft.com/office/drawing/2014/main" id="{0D1E4CBD-87BA-D0C5-34C3-4714C9440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rowd&#10;&#10;Description automatically generated">
            <a:extLst>
              <a:ext uri="{FF2B5EF4-FFF2-40B4-BE49-F238E27FC236}">
                <a16:creationId xmlns:a16="http://schemas.microsoft.com/office/drawing/2014/main" id="{09C167A6-F055-C29A-04AB-A7C2D6F16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 article&#10;&#10;Description automatically generated">
            <a:extLst>
              <a:ext uri="{FF2B5EF4-FFF2-40B4-BE49-F238E27FC236}">
                <a16:creationId xmlns:a16="http://schemas.microsoft.com/office/drawing/2014/main" id="{80F0CD2B-76FE-311B-6414-996C939D0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6E23BE4-8F56-8EA4-8BE6-49F89793C3FA}"/>
              </a:ext>
            </a:extLst>
          </p:cNvPr>
          <p:cNvSpPr/>
          <p:nvPr/>
        </p:nvSpPr>
        <p:spPr>
          <a:xfrm>
            <a:off x="6937542" y="585770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A5CF72E-A9C5-EF47-59C8-22B3AF188FD7}"/>
              </a:ext>
            </a:extLst>
          </p:cNvPr>
          <p:cNvSpPr/>
          <p:nvPr/>
        </p:nvSpPr>
        <p:spPr>
          <a:xfrm>
            <a:off x="6719966" y="610649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DC6D2A-679D-B0EE-C5EE-747D46A22332}"/>
              </a:ext>
            </a:extLst>
          </p:cNvPr>
          <p:cNvSpPr/>
          <p:nvPr/>
        </p:nvSpPr>
        <p:spPr>
          <a:xfrm>
            <a:off x="6786615" y="649378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united kingdom with different colored countries/regions&#10;&#10;Description automatically generated">
            <a:extLst>
              <a:ext uri="{FF2B5EF4-FFF2-40B4-BE49-F238E27FC236}">
                <a16:creationId xmlns:a16="http://schemas.microsoft.com/office/drawing/2014/main" id="{A609A23A-7398-FA90-DDAC-B79D61936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book with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271B6188-8907-8BB1-2601-7C0870262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ariety of people&#10;&#10;Description automatically generated with medium confidence">
            <a:extLst>
              <a:ext uri="{FF2B5EF4-FFF2-40B4-BE49-F238E27FC236}">
                <a16:creationId xmlns:a16="http://schemas.microsoft.com/office/drawing/2014/main" id="{88D9CFBB-09C4-6ED4-9002-440D94AC8A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1520AB9B-2C09-1583-7952-DC4E40499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rowd&#10;&#10;Description automatically generated">
            <a:extLst>
              <a:ext uri="{FF2B5EF4-FFF2-40B4-BE49-F238E27FC236}">
                <a16:creationId xmlns:a16="http://schemas.microsoft.com/office/drawing/2014/main" id="{8F1D3AC0-4FC3-2AF7-0301-A952DEF83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boxes with text&#10;&#10;Description automatically generated">
            <a:extLst>
              <a:ext uri="{FF2B5EF4-FFF2-40B4-BE49-F238E27FC236}">
                <a16:creationId xmlns:a16="http://schemas.microsoft.com/office/drawing/2014/main" id="{C96C6A90-035C-89A5-69CC-1B6426F9C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D7923DDA-46D1-A76E-AF22-6D0D429D4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9B83C6C3-EBD0-8CF5-FAA9-6770F7D93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rights poster with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CC8BBA7D-C7A2-193B-194A-A94521ACB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Description automatically generated with medium confidence">
            <a:extLst>
              <a:ext uri="{FF2B5EF4-FFF2-40B4-BE49-F238E27FC236}">
                <a16:creationId xmlns:a16="http://schemas.microsoft.com/office/drawing/2014/main" id="{11246271-E2E4-C301-C421-123470F0F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3214BEE6-9675-A4B8-D1A2-1F58029DF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756904-C2CA-2C25-6343-E52C810C1F4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D168A89-14D8-1240-2C35-56EC15F7738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763ABFB-4846-5ADB-BB3D-2EFC4437274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970FABD4-0D7B-9144-A7AE-D570A4B9E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24D80B5-CF53-0535-3B31-3038D1C375D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EF29ED-EDB1-E91D-6643-5B6267D6FBB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68F9B5A-42AF-3050-65A6-21C5B879FB3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2024-10-11 at 05 AM</Schedule_Date>
    <Delivery_Option xmlns="4aed504c-ebe7-463e-82c7-15fe6339b33a">Schedule Delivery</Delivery_Option>
    <Schedule_ID xmlns="4aed504c-ebe7-463e-82c7-15fe6339b33a">2950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FD8ADB0-A267-40D9-B307-2D26ADE600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27</cp:revision>
  <dcterms:created xsi:type="dcterms:W3CDTF">2022-03-08T17:50:39Z</dcterms:created>
  <dcterms:modified xsi:type="dcterms:W3CDTF">2024-10-11T12:30:28Z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