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6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nowy mountain&#10;&#10;Description automatically generated">
            <a:extLst>
              <a:ext uri="{FF2B5EF4-FFF2-40B4-BE49-F238E27FC236}">
                <a16:creationId xmlns:a16="http://schemas.microsoft.com/office/drawing/2014/main" id="{43C9E412-AF88-54F2-286F-0905D3A34B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nowy mountain&#10;&#10;Description automatically generated">
            <a:extLst>
              <a:ext uri="{FF2B5EF4-FFF2-40B4-BE49-F238E27FC236}">
                <a16:creationId xmlns:a16="http://schemas.microsoft.com/office/drawing/2014/main" id="{C5B007D0-C1D5-89CE-551D-3482E9DE9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4143264F-25D0-8E3F-6B96-24156360B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16B123D3-C430-4B5C-14B7-33AE3F78D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pictures of animals and a person&#10;&#10;Description automatically generated">
            <a:extLst>
              <a:ext uri="{FF2B5EF4-FFF2-40B4-BE49-F238E27FC236}">
                <a16:creationId xmlns:a16="http://schemas.microsoft.com/office/drawing/2014/main" id="{2AB3CD21-F57E-C457-BC4B-2BC54FBDEF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bear with a list&#10;&#10;Description automatically generated with medium confidence">
            <a:extLst>
              <a:ext uri="{FF2B5EF4-FFF2-40B4-BE49-F238E27FC236}">
                <a16:creationId xmlns:a16="http://schemas.microsoft.com/office/drawing/2014/main" id="{29B68715-81A8-88D9-206F-1BD5A4A7B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ndscape with trees and mountains in the background&#10;&#10;Description automatically generated">
            <a:extLst>
              <a:ext uri="{FF2B5EF4-FFF2-40B4-BE49-F238E27FC236}">
                <a16:creationId xmlns:a16="http://schemas.microsoft.com/office/drawing/2014/main" id="{5BA516F3-43DF-CC62-97F0-ED7173C77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idge over a stream in a forest&#10;&#10;Description automatically generated">
            <a:extLst>
              <a:ext uri="{FF2B5EF4-FFF2-40B4-BE49-F238E27FC236}">
                <a16:creationId xmlns:a16="http://schemas.microsoft.com/office/drawing/2014/main" id="{34EA12D1-9416-C091-E070-6F7315111D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aterfall in a forest&#10;&#10;Description automatically generated">
            <a:extLst>
              <a:ext uri="{FF2B5EF4-FFF2-40B4-BE49-F238E27FC236}">
                <a16:creationId xmlns:a16="http://schemas.microsoft.com/office/drawing/2014/main" id="{24376AAF-2CB4-38DE-0D0A-EF08DB7626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ke surrounded by hills&#10;&#10;Description automatically generated">
            <a:extLst>
              <a:ext uri="{FF2B5EF4-FFF2-40B4-BE49-F238E27FC236}">
                <a16:creationId xmlns:a16="http://schemas.microsoft.com/office/drawing/2014/main" id="{3466AC90-EF1F-9FBB-4F52-65BE6CFB6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sheep grazing in a field&#10;&#10;Description automatically generated">
            <a:extLst>
              <a:ext uri="{FF2B5EF4-FFF2-40B4-BE49-F238E27FC236}">
                <a16:creationId xmlns:a16="http://schemas.microsoft.com/office/drawing/2014/main" id="{96FC8B4C-B1CD-D5DF-7699-04E5BC23B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tone wall and a fence&#10;&#10;Description automatically generated">
            <a:extLst>
              <a:ext uri="{FF2B5EF4-FFF2-40B4-BE49-F238E27FC236}">
                <a16:creationId xmlns:a16="http://schemas.microsoft.com/office/drawing/2014/main" id="{1C5DF1E4-107C-7421-A99D-4620269E2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E50BB2A0-A55A-D47F-3665-CEF3526BD7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EC08A599-3442-34CE-F45D-4E4D1F497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Description automatically generated">
            <a:extLst>
              <a:ext uri="{FF2B5EF4-FFF2-40B4-BE49-F238E27FC236}">
                <a16:creationId xmlns:a16="http://schemas.microsoft.com/office/drawing/2014/main" id="{BEB88B48-655B-6FEF-6A04-48F9B9C1A5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2024-11-01 at 06 AM</Schedule_Date>
    <Delivery_Option xmlns="4aed504c-ebe7-463e-82c7-15fe6339b33a">Schedule Delivery</Delivery_Option>
    <Schedule_ID xmlns="4aed504c-ebe7-463e-82c7-15fe6339b33a">3043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FFBB6A-4BCD-4529-A6D8-585126B6F1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2024-11-01T12:36:36Z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