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&#10;&#10;AI-generated content may be incorrect.">
            <a:extLst>
              <a:ext uri="{FF2B5EF4-FFF2-40B4-BE49-F238E27FC236}">
                <a16:creationId xmlns:a16="http://schemas.microsoft.com/office/drawing/2014/main" id="{1DD6EAAF-9375-25D1-180D-6ADE10380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 on them&#10;&#10;AI-generated content may be incorrect.">
            <a:extLst>
              <a:ext uri="{FF2B5EF4-FFF2-40B4-BE49-F238E27FC236}">
                <a16:creationId xmlns:a16="http://schemas.microsoft.com/office/drawing/2014/main" id="{E8E7B836-F9B7-3743-2E9D-1680BBD03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0C379767-72A7-3BB6-6D08-8E280C485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500C4B40-516E-3ADF-3715-A711C808C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hair styles&#10;&#10;AI-generated content may be incorrect.">
            <a:extLst>
              <a:ext uri="{FF2B5EF4-FFF2-40B4-BE49-F238E27FC236}">
                <a16:creationId xmlns:a16="http://schemas.microsoft.com/office/drawing/2014/main" id="{3F98D638-212A-7848-4BD4-A0A9C7CA8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ifferent hair styles&#10;&#10;AI-generated content may be incorrect.">
            <a:extLst>
              <a:ext uri="{FF2B5EF4-FFF2-40B4-BE49-F238E27FC236}">
                <a16:creationId xmlns:a16="http://schemas.microsoft.com/office/drawing/2014/main" id="{3B81F530-9270-C4C5-9586-6939CD5AB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ports players and a coach&#10;&#10;AI-generated content may be incorrect.">
            <a:extLst>
              <a:ext uri="{FF2B5EF4-FFF2-40B4-BE49-F238E27FC236}">
                <a16:creationId xmlns:a16="http://schemas.microsoft.com/office/drawing/2014/main" id="{37A7F981-C268-C420-D11E-24288C69D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052E8FF3-1B5E-A350-C8CD-955C8061B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&#10;&#10;AI-generated content may be incorrect.">
            <a:extLst>
              <a:ext uri="{FF2B5EF4-FFF2-40B4-BE49-F238E27FC236}">
                <a16:creationId xmlns:a16="http://schemas.microsoft.com/office/drawing/2014/main" id="{30F70BDF-4090-5AD4-3DB3-7BE65E513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D6791669-8F28-D2E8-821D-D89529ACE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2025-02-21 at 06 AM</Schedule_Date>
    <Delivery_Option xmlns="4aed504c-ebe7-463e-82c7-15fe6339b33a">Schedule Delivery</Delivery_Option>
    <Schedule_ID xmlns="4aed504c-ebe7-463e-82c7-15fe6339b33a">3475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917AC4DE-2061-4DD1-B317-491369DE71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2025-02-24T13:31:49Z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