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3" r:id="rId11"/>
    <p:sldId id="262" r:id="rId12"/>
    <p:sldId id="261" r:id="rId13"/>
    <p:sldId id="260" r:id="rId14"/>
    <p:sldId id="259" r:id="rId15"/>
    <p:sldId id="258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nstruction site with construction workers&#10;&#10;Description automatically generated">
            <a:extLst>
              <a:ext uri="{FF2B5EF4-FFF2-40B4-BE49-F238E27FC236}">
                <a16:creationId xmlns:a16="http://schemas.microsoft.com/office/drawing/2014/main" id="{DE5ACD43-E7F6-3085-A2A5-B794F570F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onstruction site&#10;&#10;Description automatically generated">
            <a:extLst>
              <a:ext uri="{FF2B5EF4-FFF2-40B4-BE49-F238E27FC236}">
                <a16:creationId xmlns:a16="http://schemas.microsoft.com/office/drawing/2014/main" id="{31499095-3818-7802-B866-F76EE12F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Description automatically generated">
            <a:extLst>
              <a:ext uri="{FF2B5EF4-FFF2-40B4-BE49-F238E27FC236}">
                <a16:creationId xmlns:a16="http://schemas.microsoft.com/office/drawing/2014/main" id="{8D4ED08A-A2F5-C71A-79CA-E98F8AF6A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49EA5DFB-7AFA-4880-184A-8D57F2075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's faces&#10;&#10;Description automatically generated">
            <a:extLst>
              <a:ext uri="{FF2B5EF4-FFF2-40B4-BE49-F238E27FC236}">
                <a16:creationId xmlns:a16="http://schemas.microsoft.com/office/drawing/2014/main" id="{00BDCC72-8FDC-DA8E-8756-11BE40E5B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and construction worker&#10;&#10;Description automatically generated">
            <a:extLst>
              <a:ext uri="{FF2B5EF4-FFF2-40B4-BE49-F238E27FC236}">
                <a16:creationId xmlns:a16="http://schemas.microsoft.com/office/drawing/2014/main" id="{9A4B0426-D6F6-4889-E771-88C08714F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w of different colored doors&#10;&#10;Description automatically generated">
            <a:extLst>
              <a:ext uri="{FF2B5EF4-FFF2-40B4-BE49-F238E27FC236}">
                <a16:creationId xmlns:a16="http://schemas.microsoft.com/office/drawing/2014/main" id="{892E3693-0F84-42E2-692B-94F7AFFC4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doors with numbers&#10;&#10;Description automatically generated">
            <a:extLst>
              <a:ext uri="{FF2B5EF4-FFF2-40B4-BE49-F238E27FC236}">
                <a16:creationId xmlns:a16="http://schemas.microsoft.com/office/drawing/2014/main" id="{8E8EB7EC-30EF-B731-D805-AEC006E7B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doors with numbers&#10;&#10;Description automatically generated">
            <a:extLst>
              <a:ext uri="{FF2B5EF4-FFF2-40B4-BE49-F238E27FC236}">
                <a16:creationId xmlns:a16="http://schemas.microsoft.com/office/drawing/2014/main" id="{E2D8DB1D-4693-89C7-6AD7-3726D25C2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doors with numbers&#10;&#10;Description automatically generated">
            <a:extLst>
              <a:ext uri="{FF2B5EF4-FFF2-40B4-BE49-F238E27FC236}">
                <a16:creationId xmlns:a16="http://schemas.microsoft.com/office/drawing/2014/main" id="{6D2F9E04-028F-7558-ED98-6B8DB895D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45C5CD77-4892-CDE9-1ADB-7B2B87B2E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066AAB33-7E02-D7A3-61B8-73ACDAE2E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05F78B5C-6415-8D48-B170-E3DC31A8F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2025-01-10 at 06 AM</Schedule_Date>
    <Delivery_Option xmlns="4aed504c-ebe7-463e-82c7-15fe6339b33a">Schedule Delivery</Delivery_Option>
    <Schedule_ID xmlns="4aed504c-ebe7-463e-82c7-15fe6339b33a">3270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79191AEC-CE94-4958-993B-1E39F51706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2025-01-10T07:59:12Z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