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4" r:id="rId11"/>
    <p:sldId id="263" r:id="rId12"/>
    <p:sldId id="262" r:id="rId13"/>
    <p:sldId id="261" r:id="rId1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around a table&#10;&#10;AI-generated content may be incorrect.">
            <a:extLst>
              <a:ext uri="{FF2B5EF4-FFF2-40B4-BE49-F238E27FC236}">
                <a16:creationId xmlns:a16="http://schemas.microsoft.com/office/drawing/2014/main" id="{1E2E97A1-0EB4-23C5-9E84-E5D673E5B5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at a table&#10;&#10;AI-generated content may be incorrect.">
            <a:extLst>
              <a:ext uri="{FF2B5EF4-FFF2-40B4-BE49-F238E27FC236}">
                <a16:creationId xmlns:a16="http://schemas.microsoft.com/office/drawing/2014/main" id="{7B3ADC95-9BC4-78F6-BB11-C51D12327E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text&#10;&#10;AI-generated content may be incorrect.">
            <a:extLst>
              <a:ext uri="{FF2B5EF4-FFF2-40B4-BE49-F238E27FC236}">
                <a16:creationId xmlns:a16="http://schemas.microsoft.com/office/drawing/2014/main" id="{A8003463-C6BE-9215-1101-CBE23D8F2D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5FAE65BB-D585-DE6A-03FB-1BDBD97D0B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children brushing their teeth&#10;&#10;AI-generated content may be incorrect.">
            <a:extLst>
              <a:ext uri="{FF2B5EF4-FFF2-40B4-BE49-F238E27FC236}">
                <a16:creationId xmlns:a16="http://schemas.microsoft.com/office/drawing/2014/main" id="{12D194CC-609D-78EE-A4EC-657D3C8B7B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enu with a couple of squares&#10;&#10;AI-generated content may be incorrect.">
            <a:extLst>
              <a:ext uri="{FF2B5EF4-FFF2-40B4-BE49-F238E27FC236}">
                <a16:creationId xmlns:a16="http://schemas.microsoft.com/office/drawing/2014/main" id="{D302479B-C9C0-67A3-E9C3-D4349A1453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kids doing different activities&#10;&#10;AI-generated content may be incorrect.">
            <a:extLst>
              <a:ext uri="{FF2B5EF4-FFF2-40B4-BE49-F238E27FC236}">
                <a16:creationId xmlns:a16="http://schemas.microsoft.com/office/drawing/2014/main" id="{E6E0E7F0-6E2E-D12A-FF02-2B0C52BC0F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0382287B-6DC7-7E86-2ECE-C139AD27C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 of a breakfast club&#10;&#10;AI-generated content may be incorrect.">
            <a:extLst>
              <a:ext uri="{FF2B5EF4-FFF2-40B4-BE49-F238E27FC236}">
                <a16:creationId xmlns:a16="http://schemas.microsoft.com/office/drawing/2014/main" id="{599F62DF-93CB-4FE1-A966-076CB2C079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1CD3EEA8-4C1F-9E45-8428-B42153C040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2025-03-14 at 06 AM</Schedule_Date>
    <Delivery_Option xmlns="4aed504c-ebe7-463e-82c7-15fe6339b33a">Schedule Delivery</Delivery_Option>
    <Schedule_ID xmlns="4aed504c-ebe7-463e-82c7-15fe6339b33a">3562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FC9A012C-5F88-4F92-BD2A-C5B6E2C365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2025-03-14T08:30:14Z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