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9" r:id="rId9"/>
    <p:sldId id="278" r:id="rId10"/>
    <p:sldId id="277" r:id="rId11"/>
    <p:sldId id="276" r:id="rId12"/>
    <p:sldId id="264" r:id="rId13"/>
    <p:sldId id="263" r:id="rId14"/>
    <p:sldId id="262" r:id="rId15"/>
    <p:sldId id="261" r:id="rId1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rge group of people posing for a photo&#10;&#10;Description automatically generated">
            <a:extLst>
              <a:ext uri="{FF2B5EF4-FFF2-40B4-BE49-F238E27FC236}">
                <a16:creationId xmlns:a16="http://schemas.microsoft.com/office/drawing/2014/main" id="{3942C03A-E18F-369E-8F4D-60C5E8BA4C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together&#10;&#10;Description automatically generated">
            <a:extLst>
              <a:ext uri="{FF2B5EF4-FFF2-40B4-BE49-F238E27FC236}">
                <a16:creationId xmlns:a16="http://schemas.microsoft.com/office/drawing/2014/main" id="{4804EF6A-9345-E3A5-E1C3-0AFA3A384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next to a garbage bag&#10;&#10;Description automatically generated">
            <a:extLst>
              <a:ext uri="{FF2B5EF4-FFF2-40B4-BE49-F238E27FC236}">
                <a16:creationId xmlns:a16="http://schemas.microsoft.com/office/drawing/2014/main" id="{0062A82D-DE49-944F-FDB5-38EE3D85D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9B73D6F6-B2E3-02DA-A76C-23078A6652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Description automatically generated">
            <a:extLst>
              <a:ext uri="{FF2B5EF4-FFF2-40B4-BE49-F238E27FC236}">
                <a16:creationId xmlns:a16="http://schemas.microsoft.com/office/drawing/2014/main" id="{1D0694F1-7567-1237-76DC-78BEAE87FD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Description automatically generated">
            <a:extLst>
              <a:ext uri="{FF2B5EF4-FFF2-40B4-BE49-F238E27FC236}">
                <a16:creationId xmlns:a16="http://schemas.microsoft.com/office/drawing/2014/main" id="{28420CAF-BC4D-33A6-A573-B7654A2441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people and jobs&#10;&#10;Description automatically generated">
            <a:extLst>
              <a:ext uri="{FF2B5EF4-FFF2-40B4-BE49-F238E27FC236}">
                <a16:creationId xmlns:a16="http://schemas.microsoft.com/office/drawing/2014/main" id="{C7D931CF-0A07-335E-354B-01A101E9A6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s and text&#10;&#10;Description automatically generated with medium confidence">
            <a:extLst>
              <a:ext uri="{FF2B5EF4-FFF2-40B4-BE49-F238E27FC236}">
                <a16:creationId xmlns:a16="http://schemas.microsoft.com/office/drawing/2014/main" id="{C26597BE-7A10-A55E-EFCC-6AD568E8B8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ictures of cars and buildings&#10;&#10;Description automatically generated">
            <a:extLst>
              <a:ext uri="{FF2B5EF4-FFF2-40B4-BE49-F238E27FC236}">
                <a16:creationId xmlns:a16="http://schemas.microsoft.com/office/drawing/2014/main" id="{5B5F4BED-EFF5-D35B-67C7-E0D747B472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4705C70C-F6E7-31A4-8A19-9D9ECD548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text&#10;&#10;Description automatically generated">
            <a:extLst>
              <a:ext uri="{FF2B5EF4-FFF2-40B4-BE49-F238E27FC236}">
                <a16:creationId xmlns:a16="http://schemas.microsoft.com/office/drawing/2014/main" id="{F1CDE8FD-D92B-EC05-764A-90B0FCBD2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symbols&#10;&#10;Description automatically generated with medium confidence">
            <a:extLst>
              <a:ext uri="{FF2B5EF4-FFF2-40B4-BE49-F238E27FC236}">
                <a16:creationId xmlns:a16="http://schemas.microsoft.com/office/drawing/2014/main" id="{8E70962B-2A04-CBA9-CC01-F2F035CD72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2024-08-30 at 05 AM</Schedule_Date>
    <Delivery_Option xmlns="4aed504c-ebe7-463e-82c7-15fe6339b33a">Schedule Delivery</Delivery_Option>
    <Schedule_ID xmlns="4aed504c-ebe7-463e-82c7-15fe6339b33a">2770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942012A7-2ACE-42A9-BE44-A0A654CAAF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2024-09-02T14:20:16Z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