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4" r:id="rId13"/>
    <p:sldId id="263" r:id="rId14"/>
    <p:sldId id="262" r:id="rId15"/>
    <p:sldId id="261" r:id="rId16"/>
    <p:sldId id="260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lying in a hole&#10;&#10;Description automatically generated">
            <a:extLst>
              <a:ext uri="{FF2B5EF4-FFF2-40B4-BE49-F238E27FC236}">
                <a16:creationId xmlns:a16="http://schemas.microsoft.com/office/drawing/2014/main" id="{B5F9C207-1E91-CE24-F2C6-64F1DFEE3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lying in a space capsule&#10;&#10;Description automatically generated">
            <a:extLst>
              <a:ext uri="{FF2B5EF4-FFF2-40B4-BE49-F238E27FC236}">
                <a16:creationId xmlns:a16="http://schemas.microsoft.com/office/drawing/2014/main" id="{BB0A3C00-CF82-99C0-3105-637EF9F44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Description automatically generated">
            <a:extLst>
              <a:ext uri="{FF2B5EF4-FFF2-40B4-BE49-F238E27FC236}">
                <a16:creationId xmlns:a16="http://schemas.microsoft.com/office/drawing/2014/main" id="{8F9C999A-B7BC-39D9-07D0-AF62C4754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 with different countries/regions&#10;&#10;Description automatically generated">
            <a:extLst>
              <a:ext uri="{FF2B5EF4-FFF2-40B4-BE49-F238E27FC236}">
                <a16:creationId xmlns:a16="http://schemas.microsoft.com/office/drawing/2014/main" id="{2BE26082-953A-71FC-482F-76ED6E29C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846EEC79-F791-80C8-6C8B-30D916A67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790D34D3-2B79-A6A7-5DA4-9601E2287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children's faces&#10;&#10;Description automatically generated">
            <a:extLst>
              <a:ext uri="{FF2B5EF4-FFF2-40B4-BE49-F238E27FC236}">
                <a16:creationId xmlns:a16="http://schemas.microsoft.com/office/drawing/2014/main" id="{6DABFA7C-A8AE-9920-4996-9B2ADB129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rocket and a white board&#10;&#10;Description automatically generated with medium confidence">
            <a:extLst>
              <a:ext uri="{FF2B5EF4-FFF2-40B4-BE49-F238E27FC236}">
                <a16:creationId xmlns:a16="http://schemas.microsoft.com/office/drawing/2014/main" id="{F82AD4DC-2FF1-DC83-68E8-C5C914B0B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tars with numbers&#10;&#10;Description automatically generated">
            <a:extLst>
              <a:ext uri="{FF2B5EF4-FFF2-40B4-BE49-F238E27FC236}">
                <a16:creationId xmlns:a16="http://schemas.microsoft.com/office/drawing/2014/main" id="{9D6BCE5C-8389-4419-A645-D86016E18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tars with numbers&#10;&#10;Description automatically generated">
            <a:extLst>
              <a:ext uri="{FF2B5EF4-FFF2-40B4-BE49-F238E27FC236}">
                <a16:creationId xmlns:a16="http://schemas.microsoft.com/office/drawing/2014/main" id="{0CC904C1-9F0C-A72C-C40E-0B5C35A67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4CE31AAB-84A8-5AA6-279F-0A05AC433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448CB75A-6321-DFC0-E2A9-C470BEFE4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5050B750-EF25-E007-1307-70E4BE8A8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2024-09-06 at 05 AM</Schedule_Date>
    <Delivery_Option xmlns="4aed504c-ebe7-463e-82c7-15fe6339b33a">Schedule Delivery</Delivery_Option>
    <Schedule_ID xmlns="4aed504c-ebe7-463e-82c7-15fe6339b33a">2806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21C515C8-D3DB-4130-B8AD-580DE989FE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2024-09-06T11:00:35Z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