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64" r:id="rId6"/>
    <p:sldId id="282" r:id="rId7"/>
    <p:sldId id="262" r:id="rId8"/>
    <p:sldId id="260" r:id="rId9"/>
    <p:sldId id="258" r:id="rId10"/>
    <p:sldId id="259" r:id="rId11"/>
    <p:sldId id="257" r:id="rId12"/>
    <p:sldId id="266" r:id="rId13"/>
    <p:sldId id="289" r:id="rId14"/>
    <p:sldId id="293" r:id="rId15"/>
    <p:sldId id="294" r:id="rId16"/>
    <p:sldId id="274" r:id="rId17"/>
    <p:sldId id="290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16/05/2025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aritas.org/2025/05/pope-francis-last-initiative-turns-the-popemobile-into-a-mobile-clinic-for-children-in-gaza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youtu.be/qTJuSLXM9AQ?si=izCo0nUxATf3MyJj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washing a car&#10;&#10;AI-generated content may be incorrect.">
            <a:extLst>
              <a:ext uri="{FF2B5EF4-FFF2-40B4-BE49-F238E27FC236}">
                <a16:creationId xmlns:a16="http://schemas.microsoft.com/office/drawing/2014/main" id="{7240CA03-CED3-6A3D-7157-EAD866D480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praying a car with a hose&#10;&#10;AI-generated content may be incorrect.">
            <a:extLst>
              <a:ext uri="{FF2B5EF4-FFF2-40B4-BE49-F238E27FC236}">
                <a16:creationId xmlns:a16="http://schemas.microsoft.com/office/drawing/2014/main" id="{0B721733-224E-498A-4C86-8C51AD46D3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person in a box&#10;&#10;AI-generated content may be incorrect.">
            <a:extLst>
              <a:ext uri="{FF2B5EF4-FFF2-40B4-BE49-F238E27FC236}">
                <a16:creationId xmlns:a16="http://schemas.microsoft.com/office/drawing/2014/main" id="{848CA33F-B4E9-73A8-7EAB-A71E396DEC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72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E150D2C3-78FA-FB89-D8B5-ACBA58934A07}"/>
              </a:ext>
            </a:extLst>
          </p:cNvPr>
          <p:cNvSpPr/>
          <p:nvPr/>
        </p:nvSpPr>
        <p:spPr>
          <a:xfrm>
            <a:off x="6849923" y="6324225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8306A92D-9779-6908-43AD-EF8ACC9622DA}"/>
              </a:ext>
            </a:extLst>
          </p:cNvPr>
          <p:cNvSpPr/>
          <p:nvPr/>
        </p:nvSpPr>
        <p:spPr>
          <a:xfrm>
            <a:off x="6632347" y="6573013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B26DA9E0-5D03-EF7F-A6DA-0DC050365FFB}"/>
              </a:ext>
            </a:extLst>
          </p:cNvPr>
          <p:cNvSpPr/>
          <p:nvPr/>
        </p:nvSpPr>
        <p:spPr>
          <a:xfrm>
            <a:off x="6765645" y="685001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FB4A1BF8-7D68-4F89-C28F-379B73567C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van with a table and chairs inside&#10;&#10;AI-generated content may be incorrect.">
            <a:extLst>
              <a:ext uri="{FF2B5EF4-FFF2-40B4-BE49-F238E27FC236}">
                <a16:creationId xmlns:a16="http://schemas.microsoft.com/office/drawing/2014/main" id="{E7036296-36CC-0683-9742-6F6FD519C5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images of food and items&#10;&#10;AI-generated content may be incorrect.">
            <a:extLst>
              <a:ext uri="{FF2B5EF4-FFF2-40B4-BE49-F238E27FC236}">
                <a16:creationId xmlns:a16="http://schemas.microsoft.com/office/drawing/2014/main" id="{B974C4A6-D790-3838-F38C-C434EB3662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imeline of a papermobile&#10;&#10;AI-generated content may be incorrect.">
            <a:extLst>
              <a:ext uri="{FF2B5EF4-FFF2-40B4-BE49-F238E27FC236}">
                <a16:creationId xmlns:a16="http://schemas.microsoft.com/office/drawing/2014/main" id="{DD15FDFA-28E6-E48C-870C-359E112272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spraying a car with a hose&#10;&#10;AI-generated content may be incorrect.">
            <a:extLst>
              <a:ext uri="{FF2B5EF4-FFF2-40B4-BE49-F238E27FC236}">
                <a16:creationId xmlns:a16="http://schemas.microsoft.com/office/drawing/2014/main" id="{668174D8-F3B2-53B4-C066-D911C2898E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holding a heart and a donation box&#10;&#10;AI-generated content may be incorrect.">
            <a:extLst>
              <a:ext uri="{FF2B5EF4-FFF2-40B4-BE49-F238E27FC236}">
                <a16:creationId xmlns:a16="http://schemas.microsoft.com/office/drawing/2014/main" id="{58B0A86E-FDB8-21CA-4745-54DDAB6869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6FDF1612-9250-2592-F222-6588DC6EAB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A14E72-DD09-B049-72F6-3C7699C841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DF6A3737-65EB-6B55-6991-1507BBCEA7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5947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6DF970-8E1E-9A77-F188-7D5D0A2B49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religious person&#10;&#10;AI-generated content may be incorrect.">
            <a:extLst>
              <a:ext uri="{FF2B5EF4-FFF2-40B4-BE49-F238E27FC236}">
                <a16:creationId xmlns:a16="http://schemas.microsoft.com/office/drawing/2014/main" id="{85681B68-2EA9-49F2-5033-FD35050FF8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52893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0839CD53-8084-F92E-F84A-191C78B663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48990980-C388-2647-1EFC-7C685CA576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2025-05-16 at 05 AM</Schedule_Date>
    <Delivery_Option xmlns="4aed504c-ebe7-463e-82c7-15fe6339b33a">Schedule Delivery</Delivery_Option>
    <Schedule_ID xmlns="4aed504c-ebe7-463e-82c7-15fe6339b33a">3819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http://schemas.microsoft.com/office/2006/documentManagement/types"/>
    <ds:schemaRef ds:uri="http://schemas.microsoft.com/office/2006/metadata/properties"/>
    <ds:schemaRef ds:uri="http://purl.org/dc/dcmitype/"/>
    <ds:schemaRef ds:uri="http://schemas.openxmlformats.org/package/2006/metadata/core-properties"/>
    <ds:schemaRef ds:uri="2bba036e-3261-42ff-ac2c-3ab430ee1e45"/>
    <ds:schemaRef ds:uri="http://purl.org/dc/terms/"/>
    <ds:schemaRef ds:uri="44790e13-f532-45ba-883a-ea4e13c1e09a"/>
    <ds:schemaRef ds:uri="http://schemas.microsoft.com/office/infopath/2007/PartnerControls"/>
    <ds:schemaRef ds:uri="http://purl.org/dc/elements/1.1/"/>
    <ds:schemaRef ds:uri="454ff3c7-bf6c-4573-850b-dc1564d2356c"/>
    <ds:schemaRef ds:uri="4aed504c-ebe7-463e-82c7-15fe6339b33a"/>
  </ds:schemaRefs>
</ds:datastoreItem>
</file>

<file path=customXml/itemProps3.xml><?xml version="1.0" encoding="utf-8"?>
<ds:datastoreItem xmlns:ds="http://schemas.openxmlformats.org/officeDocument/2006/customXml" ds:itemID="{C9369FE0-B64D-4248-992E-DA06E1670E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22</cp:revision>
  <dcterms:created xsi:type="dcterms:W3CDTF">2022-03-08T17:50:39Z</dcterms:created>
  <dcterms:modified xsi:type="dcterms:W3CDTF">2025-05-16T07:32:49Z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