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5y4g7pp7d8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Rru4g5HDp4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pile of garbage bags on a sidewalk&#10;&#10;AI-generated content may be incorrect.">
            <a:extLst>
              <a:ext uri="{FF2B5EF4-FFF2-40B4-BE49-F238E27FC236}">
                <a16:creationId xmlns:a16="http://schemas.microsoft.com/office/drawing/2014/main" id="{DF9FE782-622A-C5C9-68E9-C94BE7D4D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le of garbage bags on the side of a road&#10;&#10;AI-generated content may be incorrect.">
            <a:extLst>
              <a:ext uri="{FF2B5EF4-FFF2-40B4-BE49-F238E27FC236}">
                <a16:creationId xmlns:a16="http://schemas.microsoft.com/office/drawing/2014/main" id="{52DB9EB1-A16F-AE74-38EF-C26863FFC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rash cans&#10;&#10;AI-generated content may be incorrect.">
            <a:extLst>
              <a:ext uri="{FF2B5EF4-FFF2-40B4-BE49-F238E27FC236}">
                <a16:creationId xmlns:a16="http://schemas.microsoft.com/office/drawing/2014/main" id="{BF8CBF2B-F4EC-5363-B54E-D0EEC5F27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D124038-6733-F9A4-B184-B816B24BA51C}"/>
              </a:ext>
            </a:extLst>
          </p:cNvPr>
          <p:cNvSpPr/>
          <p:nvPr/>
        </p:nvSpPr>
        <p:spPr>
          <a:xfrm>
            <a:off x="6870706" y="549190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75234BE-4BDF-AFA1-6473-66547456935D}"/>
              </a:ext>
            </a:extLst>
          </p:cNvPr>
          <p:cNvSpPr/>
          <p:nvPr/>
        </p:nvSpPr>
        <p:spPr>
          <a:xfrm>
            <a:off x="6638435" y="576890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1830171-D99E-5856-0CBD-714AB8AE7E90}"/>
              </a:ext>
            </a:extLst>
          </p:cNvPr>
          <p:cNvSpPr/>
          <p:nvPr/>
        </p:nvSpPr>
        <p:spPr>
          <a:xfrm>
            <a:off x="6771733" y="604589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6E976106-C85D-69E2-682B-68A463AC9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a car with a person in the back&#10;&#10;AI-generated content may be incorrect.">
            <a:extLst>
              <a:ext uri="{FF2B5EF4-FFF2-40B4-BE49-F238E27FC236}">
                <a16:creationId xmlns:a16="http://schemas.microsoft.com/office/drawing/2014/main" id="{C5CBC164-46A8-D958-CCA1-D875669C1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people working in different areas&#10;&#10;AI-generated content may be incorrect.">
            <a:extLst>
              <a:ext uri="{FF2B5EF4-FFF2-40B4-BE49-F238E27FC236}">
                <a16:creationId xmlns:a16="http://schemas.microsoft.com/office/drawing/2014/main" id="{F97E354F-2EA9-9F66-11EF-51F44DCED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garbage and recycle&#10;&#10;AI-generated content may be incorrect.">
            <a:extLst>
              <a:ext uri="{FF2B5EF4-FFF2-40B4-BE49-F238E27FC236}">
                <a16:creationId xmlns:a16="http://schemas.microsoft.com/office/drawing/2014/main" id="{398ADB48-1ACA-A824-25C4-B0870AA4A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le of garbage bags on the side of a road&#10;&#10;AI-generated content may be incorrect.">
            <a:extLst>
              <a:ext uri="{FF2B5EF4-FFF2-40B4-BE49-F238E27FC236}">
                <a16:creationId xmlns:a16="http://schemas.microsoft.com/office/drawing/2014/main" id="{54DB0526-B248-87AB-A5F4-147129DF9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rash cans with different colored containers&#10;&#10;AI-generated content may be incorrect.">
            <a:extLst>
              <a:ext uri="{FF2B5EF4-FFF2-40B4-BE49-F238E27FC236}">
                <a16:creationId xmlns:a16="http://schemas.microsoft.com/office/drawing/2014/main" id="{2A4EF48E-85FC-D4A3-CD70-C697B01B3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86F73B45-D6C0-C265-2698-E22969FA7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9CAA3BE6-B199-C824-AC21-C4C5647E1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gender equality&#10;&#10;AI-generated content may be incorrect.">
            <a:extLst>
              <a:ext uri="{FF2B5EF4-FFF2-40B4-BE49-F238E27FC236}">
                <a16:creationId xmlns:a16="http://schemas.microsoft.com/office/drawing/2014/main" id="{3B4042AB-ACF6-D7DC-A4B0-58D1D3543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health&#10;&#10;AI-generated content may be incorrect.">
            <a:extLst>
              <a:ext uri="{FF2B5EF4-FFF2-40B4-BE49-F238E27FC236}">
                <a16:creationId xmlns:a16="http://schemas.microsoft.com/office/drawing/2014/main" id="{9B8F6874-D6FA-FF7B-544E-30BFED5DE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words&#10;&#10;AI-generated content may be incorrect.">
            <a:extLst>
              <a:ext uri="{FF2B5EF4-FFF2-40B4-BE49-F238E27FC236}">
                <a16:creationId xmlns:a16="http://schemas.microsoft.com/office/drawing/2014/main" id="{B8C3FC0F-83F8-039B-3090-086BDB4FD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2025-04-25 at 05 AM</Schedule_Date>
    <Delivery_Option xmlns="4aed504c-ebe7-463e-82c7-15fe6339b33a">Schedule Delivery</Delivery_Option>
    <Schedule_ID xmlns="4aed504c-ebe7-463e-82c7-15fe6339b33a">3729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FC53A2B-A4F5-4445-99E8-AEA7093467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purl.org/dc/elements/1.1/"/>
    <ds:schemaRef ds:uri="http://purl.org/dc/terms/"/>
    <ds:schemaRef ds:uri="http://schemas.microsoft.com/office/2006/metadata/properties"/>
    <ds:schemaRef ds:uri="http://www.w3.org/XML/1998/namespace"/>
    <ds:schemaRef ds:uri="2bba036e-3261-42ff-ac2c-3ab430ee1e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4790e13-f532-45ba-883a-ea4e13c1e09a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24</cp:revision>
  <dcterms:created xsi:type="dcterms:W3CDTF">2022-03-08T17:50:39Z</dcterms:created>
  <dcterms:modified xsi:type="dcterms:W3CDTF">2025-04-28T06:56:25Z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