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  <p:sldId id="285" r:id="rId19"/>
    <p:sldId id="28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news/articles/cd7575x8yq5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SdOaNELFmQY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through a flooded street&#10;&#10;Description automatically generated">
            <a:extLst>
              <a:ext uri="{FF2B5EF4-FFF2-40B4-BE49-F238E27FC236}">
                <a16:creationId xmlns:a16="http://schemas.microsoft.com/office/drawing/2014/main" id="{BC77B21C-4E52-A21A-3F4F-67A14C262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through a flooded street&#10;&#10;Description automatically generated">
            <a:extLst>
              <a:ext uri="{FF2B5EF4-FFF2-40B4-BE49-F238E27FC236}">
                <a16:creationId xmlns:a16="http://schemas.microsoft.com/office/drawing/2014/main" id="{EA6B0426-CE58-7782-C37C-CB41DF8701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lant&#10;&#10;Description automatically generated">
            <a:extLst>
              <a:ext uri="{FF2B5EF4-FFF2-40B4-BE49-F238E27FC236}">
                <a16:creationId xmlns:a16="http://schemas.microsoft.com/office/drawing/2014/main" id="{D7A82E64-7115-20F3-3CA1-B7434FD2D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703A648-5261-F61A-0FF0-AA9A4A62340E}"/>
              </a:ext>
            </a:extLst>
          </p:cNvPr>
          <p:cNvSpPr/>
          <p:nvPr/>
        </p:nvSpPr>
        <p:spPr>
          <a:xfrm>
            <a:off x="6967040" y="496998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ADB4163-BB45-36FB-4258-040E27AFA93C}"/>
              </a:ext>
            </a:extLst>
          </p:cNvPr>
          <p:cNvSpPr/>
          <p:nvPr/>
        </p:nvSpPr>
        <p:spPr>
          <a:xfrm>
            <a:off x="6753577" y="524698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3D01197-27E0-7DD3-F95B-5984A71379ED}"/>
              </a:ext>
            </a:extLst>
          </p:cNvPr>
          <p:cNvSpPr/>
          <p:nvPr/>
        </p:nvSpPr>
        <p:spPr>
          <a:xfrm>
            <a:off x="6820226" y="557938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BFCBF78E-A158-213D-B567-3A5384BB2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magazine&#10;&#10;Description automatically generated">
            <a:extLst>
              <a:ext uri="{FF2B5EF4-FFF2-40B4-BE49-F238E27FC236}">
                <a16:creationId xmlns:a16="http://schemas.microsoft.com/office/drawing/2014/main" id="{BDE48AB9-D23F-BEC3-22F6-BA9D150339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205AB575-356F-1DC9-1068-7B7C37402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of a child planting a plant&#10;&#10;Description automatically generated">
            <a:extLst>
              <a:ext uri="{FF2B5EF4-FFF2-40B4-BE49-F238E27FC236}">
                <a16:creationId xmlns:a16="http://schemas.microsoft.com/office/drawing/2014/main" id="{F0CD1085-AF80-525C-D194-12F2C8945A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through a flooded street&#10;&#10;Description automatically generated">
            <a:extLst>
              <a:ext uri="{FF2B5EF4-FFF2-40B4-BE49-F238E27FC236}">
                <a16:creationId xmlns:a16="http://schemas.microsoft.com/office/drawing/2014/main" id="{2ED283EB-7A91-F3BA-55D2-F5776B70BA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reflection&#10;&#10;Description automatically generated with medium confidence">
            <a:extLst>
              <a:ext uri="{FF2B5EF4-FFF2-40B4-BE49-F238E27FC236}">
                <a16:creationId xmlns:a16="http://schemas.microsoft.com/office/drawing/2014/main" id="{9C038679-07D3-E877-A1C7-99B0997D7B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Description automatically generated">
            <a:extLst>
              <a:ext uri="{FF2B5EF4-FFF2-40B4-BE49-F238E27FC236}">
                <a16:creationId xmlns:a16="http://schemas.microsoft.com/office/drawing/2014/main" id="{D55DD129-D62F-11E1-E8C9-49A5C89F3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Description automatically generated with medium confidence">
            <a:extLst>
              <a:ext uri="{FF2B5EF4-FFF2-40B4-BE49-F238E27FC236}">
                <a16:creationId xmlns:a16="http://schemas.microsoft.com/office/drawing/2014/main" id="{C52406A4-0647-4F16-BE3F-440CBBEAE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Description automatically generated with medium confidence">
            <a:extLst>
              <a:ext uri="{FF2B5EF4-FFF2-40B4-BE49-F238E27FC236}">
                <a16:creationId xmlns:a16="http://schemas.microsoft.com/office/drawing/2014/main" id="{9B47AA83-CD89-88DE-A2CD-D4066FEE7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Description automatically generated">
            <a:extLst>
              <a:ext uri="{FF2B5EF4-FFF2-40B4-BE49-F238E27FC236}">
                <a16:creationId xmlns:a16="http://schemas.microsoft.com/office/drawing/2014/main" id="{1F9A4BCF-603F-2B67-DC9A-8BA177ACF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different colored squares&#10;&#10;Description automatically generated">
            <a:extLst>
              <a:ext uri="{FF2B5EF4-FFF2-40B4-BE49-F238E27FC236}">
                <a16:creationId xmlns:a16="http://schemas.microsoft.com/office/drawing/2014/main" id="{382AA4F3-E220-7966-97F7-C2ACA4764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Description automatically generated">
            <a:extLst>
              <a:ext uri="{FF2B5EF4-FFF2-40B4-BE49-F238E27FC236}">
                <a16:creationId xmlns:a16="http://schemas.microsoft.com/office/drawing/2014/main" id="{3ABD7A56-A47C-3834-05BB-636D3F96B5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4032874-7148-0DDA-EFFD-4E7BB6E53760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DD9D202-6B29-6B03-D148-E5E9B1275D0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11BFD76-C424-EBEC-0554-F56972E976A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9642D9D1-4CD3-C237-ACC1-DA5CAA500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6198FA6-B929-B1DD-677A-3E514FA3F74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D235EF0-9398-5703-8773-82F92FBB2FA4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B54F16-B584-D44F-5B62-4940C0C4262D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2025-01-24 at 06 AM</Schedule_Date>
    <Delivery_Option xmlns="4aed504c-ebe7-463e-82c7-15fe6339b33a">Schedule Delivery</Delivery_Option>
    <Schedule_ID xmlns="4aed504c-ebe7-463e-82c7-15fe6339b33a">3330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31051909-0103-4744-A10A-4E8CB1FB236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28</cp:revision>
  <dcterms:created xsi:type="dcterms:W3CDTF">2022-03-08T17:50:39Z</dcterms:created>
  <dcterms:modified xsi:type="dcterms:W3CDTF">2025-01-24T10:56:44Z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