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3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natee and a manatee underwater&#10;&#10;Description automatically generated">
            <a:extLst>
              <a:ext uri="{FF2B5EF4-FFF2-40B4-BE49-F238E27FC236}">
                <a16:creationId xmlns:a16="http://schemas.microsoft.com/office/drawing/2014/main" id="{DFD621F0-EB8A-A8E1-71EB-2CE244D4D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natee and baby manatee underwater&#10;&#10;Description automatically generated">
            <a:extLst>
              <a:ext uri="{FF2B5EF4-FFF2-40B4-BE49-F238E27FC236}">
                <a16:creationId xmlns:a16="http://schemas.microsoft.com/office/drawing/2014/main" id="{4EE0E1F8-8532-B787-2192-D7D417638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2F9FB69D-E343-D7E1-74D3-CDBA99D41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DA667865-F202-BE74-2D93-0569E71AA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hoto&#10;&#10;Description automatically generated">
            <a:extLst>
              <a:ext uri="{FF2B5EF4-FFF2-40B4-BE49-F238E27FC236}">
                <a16:creationId xmlns:a16="http://schemas.microsoft.com/office/drawing/2014/main" id="{91CD96B3-E0AC-5314-56A7-2A6DFA172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in a square frame&#10;&#10;Description automatically generated">
            <a:extLst>
              <a:ext uri="{FF2B5EF4-FFF2-40B4-BE49-F238E27FC236}">
                <a16:creationId xmlns:a16="http://schemas.microsoft.com/office/drawing/2014/main" id="{21CA21E9-E26E-D32C-8A43-BD12EDD9E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with text&#10;&#10;Description automatically generated">
            <a:extLst>
              <a:ext uri="{FF2B5EF4-FFF2-40B4-BE49-F238E27FC236}">
                <a16:creationId xmlns:a16="http://schemas.microsoft.com/office/drawing/2014/main" id="{3D62F7BE-B688-9B0A-E471-1265C8E69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with words&#10;&#10;Description automatically generated">
            <a:extLst>
              <a:ext uri="{FF2B5EF4-FFF2-40B4-BE49-F238E27FC236}">
                <a16:creationId xmlns:a16="http://schemas.microsoft.com/office/drawing/2014/main" id="{CF3640F9-DA5B-9681-C1CC-89D4B671B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with words&#10;&#10;Description automatically generated">
            <a:extLst>
              <a:ext uri="{FF2B5EF4-FFF2-40B4-BE49-F238E27FC236}">
                <a16:creationId xmlns:a16="http://schemas.microsoft.com/office/drawing/2014/main" id="{3B97026E-E579-4D77-1E2C-E96FC3178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with words&#10;&#10;Description automatically generated">
            <a:extLst>
              <a:ext uri="{FF2B5EF4-FFF2-40B4-BE49-F238E27FC236}">
                <a16:creationId xmlns:a16="http://schemas.microsoft.com/office/drawing/2014/main" id="{7A665A2F-94B3-11B0-2ECE-2FFE45FE8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2404F1D4-C7EF-53ED-B59A-D8F9A0130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DD2E094A-0C59-DCF5-29F1-9067D71AC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's information about the united nations&#10;&#10;Description automatically generated">
            <a:extLst>
              <a:ext uri="{FF2B5EF4-FFF2-40B4-BE49-F238E27FC236}">
                <a16:creationId xmlns:a16="http://schemas.microsoft.com/office/drawing/2014/main" id="{61C5A6FC-B8D8-7F84-0F28-DD66D24CD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2024-09-13 at 05 AM</Schedule_Date>
    <Delivery_Option xmlns="4aed504c-ebe7-463e-82c7-15fe6339b33a">Schedule Delivery</Delivery_Option>
    <Schedule_ID xmlns="4aed504c-ebe7-463e-82c7-15fe6339b33a">2834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749DCAF9-E357-4894-BF16-7521F6B9DF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2024-09-13T14:51:20Z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