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vgwyj98472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f-3ZdonRZUc?si=QQvIj6P5HcvDFNTW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playing instruments&#10;&#10;AI-generated content may be incorrect.">
            <a:extLst>
              <a:ext uri="{FF2B5EF4-FFF2-40B4-BE49-F238E27FC236}">
                <a16:creationId xmlns:a16="http://schemas.microsoft.com/office/drawing/2014/main" id="{AC04A7BD-368F-4E51-978C-56DFDDE8CF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playing instruments&#10;&#10;AI-generated content may be incorrect.">
            <a:extLst>
              <a:ext uri="{FF2B5EF4-FFF2-40B4-BE49-F238E27FC236}">
                <a16:creationId xmlns:a16="http://schemas.microsoft.com/office/drawing/2014/main" id="{E7FE5436-5A09-D128-C20B-1FC2FAE3C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violin and a sheet of paper&#10;&#10;AI-generated content may be incorrect.">
            <a:extLst>
              <a:ext uri="{FF2B5EF4-FFF2-40B4-BE49-F238E27FC236}">
                <a16:creationId xmlns:a16="http://schemas.microsoft.com/office/drawing/2014/main" id="{9A61B6DF-D177-69DD-9D40-F48F296F9F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E8A61BD-C773-19CA-7C6F-C4812EFB3943}"/>
              </a:ext>
            </a:extLst>
          </p:cNvPr>
          <p:cNvSpPr/>
          <p:nvPr/>
        </p:nvSpPr>
        <p:spPr>
          <a:xfrm>
            <a:off x="6860314" y="547164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67C5D3C-3ADD-4D07-B7E3-0B806F64392A}"/>
              </a:ext>
            </a:extLst>
          </p:cNvPr>
          <p:cNvSpPr/>
          <p:nvPr/>
        </p:nvSpPr>
        <p:spPr>
          <a:xfrm>
            <a:off x="6648826" y="574864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D787150-E558-BE77-F77F-0A1B307A4B9A}"/>
              </a:ext>
            </a:extLst>
          </p:cNvPr>
          <p:cNvSpPr/>
          <p:nvPr/>
        </p:nvSpPr>
        <p:spPr>
          <a:xfrm>
            <a:off x="6782124" y="606668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90AC0B5-7399-97EB-0E39-2D6E3713B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etter&#10;&#10;AI-generated content may be incorrect.">
            <a:extLst>
              <a:ext uri="{FF2B5EF4-FFF2-40B4-BE49-F238E27FC236}">
                <a16:creationId xmlns:a16="http://schemas.microsoft.com/office/drawing/2014/main" id="{51BFB9F8-AAEF-16FF-78D1-EFD335AA7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musical instruments&#10;&#10;AI-generated content may be incorrect.">
            <a:extLst>
              <a:ext uri="{FF2B5EF4-FFF2-40B4-BE49-F238E27FC236}">
                <a16:creationId xmlns:a16="http://schemas.microsoft.com/office/drawing/2014/main" id="{B437CA14-3C49-6150-73D6-3D305554FA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of a music lesson&#10;&#10;AI-generated content may be incorrect.">
            <a:extLst>
              <a:ext uri="{FF2B5EF4-FFF2-40B4-BE49-F238E27FC236}">
                <a16:creationId xmlns:a16="http://schemas.microsoft.com/office/drawing/2014/main" id="{B281C9DB-C10C-70F3-6DD9-978A808322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men playing instruments&#10;&#10;AI-generated content may be incorrect.">
            <a:extLst>
              <a:ext uri="{FF2B5EF4-FFF2-40B4-BE49-F238E27FC236}">
                <a16:creationId xmlns:a16="http://schemas.microsoft.com/office/drawing/2014/main" id="{B0C02185-1CCB-EC66-74AC-E648CE8AB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reading books and writing&#10;&#10;AI-generated content may be incorrect.">
            <a:extLst>
              <a:ext uri="{FF2B5EF4-FFF2-40B4-BE49-F238E27FC236}">
                <a16:creationId xmlns:a16="http://schemas.microsoft.com/office/drawing/2014/main" id="{69CEF8C0-573A-0508-E2FD-F8711E7354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3F0E26E0-7CF0-10E3-DF81-F100590EE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AF0C9C5B-C2D0-99B2-7718-30509CA02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characteristics of a child&#10;&#10;AI-generated content may be incorrect.">
            <a:extLst>
              <a:ext uri="{FF2B5EF4-FFF2-40B4-BE49-F238E27FC236}">
                <a16:creationId xmlns:a16="http://schemas.microsoft.com/office/drawing/2014/main" id="{3BECC8A0-7AF9-DAA3-1D7F-C9E011739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8F3DCFDA-20EC-3BD0-9ACD-B95250B5A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E2D6A0C-B479-3EF1-4E25-1D2B8BBDDD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2025-04-18 at 05 AM</Schedule_Date>
    <Delivery_Option xmlns="4aed504c-ebe7-463e-82c7-15fe6339b33a">Schedule Delivery</Delivery_Option>
    <Schedule_ID xmlns="4aed504c-ebe7-463e-82c7-15fe6339b33a">3694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4F78E41A-197B-4866-9427-DF9F774F72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20</cp:revision>
  <dcterms:created xsi:type="dcterms:W3CDTF">2022-03-08T17:50:39Z</dcterms:created>
  <dcterms:modified xsi:type="dcterms:W3CDTF">2025-04-21T15:04:50Z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