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85" r:id="rId18"/>
    <p:sldId id="286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/articles/cx25lw94l26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Mc2VhhOWD3U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on a snowy mountain&#10;&#10;Description automatically generated">
            <a:extLst>
              <a:ext uri="{FF2B5EF4-FFF2-40B4-BE49-F238E27FC236}">
                <a16:creationId xmlns:a16="http://schemas.microsoft.com/office/drawing/2014/main" id="{63147847-B9E2-9746-CCB9-15C58FED88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on a snowy mountain&#10;&#10;Description automatically generated">
            <a:extLst>
              <a:ext uri="{FF2B5EF4-FFF2-40B4-BE49-F238E27FC236}">
                <a16:creationId xmlns:a16="http://schemas.microsoft.com/office/drawing/2014/main" id="{511EAAC2-DC8C-44F7-C682-85D0A4F279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text with a bird and mountains&#10;&#10;Description automatically generated with medium confidence">
            <a:extLst>
              <a:ext uri="{FF2B5EF4-FFF2-40B4-BE49-F238E27FC236}">
                <a16:creationId xmlns:a16="http://schemas.microsoft.com/office/drawing/2014/main" id="{C5DD3B29-102B-4A85-E1FC-FBE0975B29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F282BAE-1A32-D61C-B491-269B272BAB8D}"/>
              </a:ext>
            </a:extLst>
          </p:cNvPr>
          <p:cNvSpPr/>
          <p:nvPr/>
        </p:nvSpPr>
        <p:spPr>
          <a:xfrm>
            <a:off x="6937543" y="532906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0400D51-EDE3-9CDC-0C80-F67B4DE82310}"/>
              </a:ext>
            </a:extLst>
          </p:cNvPr>
          <p:cNvSpPr/>
          <p:nvPr/>
        </p:nvSpPr>
        <p:spPr>
          <a:xfrm>
            <a:off x="6725866" y="5606064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18BBC1F-0765-52ED-DA77-86892619E7B4}"/>
              </a:ext>
            </a:extLst>
          </p:cNvPr>
          <p:cNvSpPr/>
          <p:nvPr/>
        </p:nvSpPr>
        <p:spPr>
          <a:xfrm>
            <a:off x="6792515" y="5883062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F7B19CE0-7E34-5525-CC51-E27C81E3A7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ook&#10;&#10;Description automatically generated">
            <a:extLst>
              <a:ext uri="{FF2B5EF4-FFF2-40B4-BE49-F238E27FC236}">
                <a16:creationId xmlns:a16="http://schemas.microsoft.com/office/drawing/2014/main" id="{CF2CC09D-7114-237D-4EE6-47112C4B3A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images of children and a jar&#10;&#10;Description automatically generated">
            <a:extLst>
              <a:ext uri="{FF2B5EF4-FFF2-40B4-BE49-F238E27FC236}">
                <a16:creationId xmlns:a16="http://schemas.microsoft.com/office/drawing/2014/main" id="{D3059BB6-3ADA-42B4-6A34-E14B2ED134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mountain and a graph&#10;&#10;Description automatically generated with medium confidence">
            <a:extLst>
              <a:ext uri="{FF2B5EF4-FFF2-40B4-BE49-F238E27FC236}">
                <a16:creationId xmlns:a16="http://schemas.microsoft.com/office/drawing/2014/main" id="{D6D611E0-4A34-CD1B-6A86-466258763C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on a snowy mountain&#10;&#10;Description automatically generated">
            <a:extLst>
              <a:ext uri="{FF2B5EF4-FFF2-40B4-BE49-F238E27FC236}">
                <a16:creationId xmlns:a16="http://schemas.microsoft.com/office/drawing/2014/main" id="{F8A8B402-3E5F-2FE1-C632-2290C90813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different objects&#10;&#10;Description automatically generated with medium confidence">
            <a:extLst>
              <a:ext uri="{FF2B5EF4-FFF2-40B4-BE49-F238E27FC236}">
                <a16:creationId xmlns:a16="http://schemas.microsoft.com/office/drawing/2014/main" id="{D4DBF89E-A554-6BB9-7E14-0A7A95C48C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7527D08E-51B9-4626-D8EA-6E6BF87160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Description automatically generated with medium confidence">
            <a:extLst>
              <a:ext uri="{FF2B5EF4-FFF2-40B4-BE49-F238E27FC236}">
                <a16:creationId xmlns:a16="http://schemas.microsoft.com/office/drawing/2014/main" id="{263D1924-EED3-8178-CDC7-29036C8E66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rights&#10;&#10;Description automatically generated">
            <a:extLst>
              <a:ext uri="{FF2B5EF4-FFF2-40B4-BE49-F238E27FC236}">
                <a16:creationId xmlns:a16="http://schemas.microsoft.com/office/drawing/2014/main" id="{E9277154-3018-D4B2-F761-4885812B7C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riting chart&#10;&#10;Description automatically generated">
            <a:extLst>
              <a:ext uri="{FF2B5EF4-FFF2-40B4-BE49-F238E27FC236}">
                <a16:creationId xmlns:a16="http://schemas.microsoft.com/office/drawing/2014/main" id="{0D98135A-B85B-ACE6-4E8A-B019254635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a picture of a bear and astronaut&#10;&#10;Description automatically generated">
            <a:extLst>
              <a:ext uri="{FF2B5EF4-FFF2-40B4-BE49-F238E27FC236}">
                <a16:creationId xmlns:a16="http://schemas.microsoft.com/office/drawing/2014/main" id="{5E743EF5-4090-1AA1-0F2E-682D373E7B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A9AE3FA-EB87-0CA9-8E96-AA760DDA7F20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E1268AB-9441-F91D-D18A-C8CD78FA1217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7575733-D0D5-37FE-2A7D-032FF3EAEE2A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Description automatically generated">
            <a:extLst>
              <a:ext uri="{FF2B5EF4-FFF2-40B4-BE49-F238E27FC236}">
                <a16:creationId xmlns:a16="http://schemas.microsoft.com/office/drawing/2014/main" id="{A573E687-F914-540C-B5DA-FA239F637E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E3C1E91-6AB0-1505-B216-E7E4EAC5C914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2634951-347B-98FA-892C-C784DDA50833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00F3B24-7973-73F4-2C07-5084949E96C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2024-11-01 at 06 AM</Schedule_Date>
    <Delivery_Option xmlns="4aed504c-ebe7-463e-82c7-15fe6339b33a">Schedule Delivery</Delivery_Option>
    <Schedule_ID xmlns="4aed504c-ebe7-463e-82c7-15fe6339b33a">3039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650C3AE0-2318-43DE-91F9-D7AAC2B023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23</cp:revision>
  <dcterms:created xsi:type="dcterms:W3CDTF">2022-03-08T17:50:39Z</dcterms:created>
  <dcterms:modified xsi:type="dcterms:W3CDTF">2024-11-01T12:38:33Z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