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4"/>
  </p:sldMasterIdLst>
  <p:sldIdLst>
    <p:sldId id="263" r:id="rId5"/>
    <p:sldId id="264" r:id="rId6"/>
  </p:sldIdLst>
  <p:sldSz cx="9906000" cy="6858000" type="A4"/>
  <p:notesSz cx="6870700" cy="100060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BE5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2E28E5-4153-4694-AE13-46DE5C92E57C}" v="87" dt="2026-03-25T22:53:13.162"/>
    <p1510:client id="{FC01D23C-0C00-4219-9A4E-A1AF05DBCFDC}" v="166" dt="2026-03-26T16:39:18.1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14" autoAdjust="0"/>
    <p:restoredTop sz="94660"/>
  </p:normalViewPr>
  <p:slideViewPr>
    <p:cSldViewPr snapToGrid="0">
      <p:cViewPr>
        <p:scale>
          <a:sx n="106" d="100"/>
          <a:sy n="106" d="100"/>
        </p:scale>
        <p:origin x="749" y="-7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rdan Hill" userId="3751036b-dad6-4850-9519-0c894f75f0bf" providerId="ADAL" clId="{2AB8BF83-D7BF-40A5-9FC9-9E142C8783A1}"/>
    <pc:docChg chg="undo redo custSel addSld modSld">
      <pc:chgData name="Jordan Hill" userId="3751036b-dad6-4850-9519-0c894f75f0bf" providerId="ADAL" clId="{2AB8BF83-D7BF-40A5-9FC9-9E142C8783A1}" dt="2026-03-26T16:39:23.925" v="442" actId="1076"/>
      <pc:docMkLst>
        <pc:docMk/>
      </pc:docMkLst>
      <pc:sldChg chg="addSp delSp modSp mod">
        <pc:chgData name="Jordan Hill" userId="3751036b-dad6-4850-9519-0c894f75f0bf" providerId="ADAL" clId="{2AB8BF83-D7BF-40A5-9FC9-9E142C8783A1}" dt="2026-03-26T16:39:23.925" v="442" actId="1076"/>
        <pc:sldMkLst>
          <pc:docMk/>
          <pc:sldMk cId="1842435994" sldId="260"/>
        </pc:sldMkLst>
        <pc:spChg chg="mod">
          <ac:chgData name="Jordan Hill" userId="3751036b-dad6-4850-9519-0c894f75f0bf" providerId="ADAL" clId="{2AB8BF83-D7BF-40A5-9FC9-9E142C8783A1}" dt="2026-03-26T16:38:10.387" v="434" actId="20577"/>
          <ac:spMkLst>
            <pc:docMk/>
            <pc:sldMk cId="1842435994" sldId="260"/>
            <ac:spMk id="8" creationId="{00000000-0000-0000-0000-000000000000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19" creationId="{796232DF-5BE7-A24F-83E5-379F03B8958E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20" creationId="{9C10397C-9138-F26C-31D7-5923A20936D0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25" creationId="{BBA7986C-AF33-A306-6819-E9971E001A81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27" creationId="{CADC5240-6E33-BEE7-0985-D9D06A1FDF40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34" creationId="{6CA5E6B1-C803-2325-FFB5-D69386392A81}"/>
          </ac:spMkLst>
        </pc:spChg>
        <pc:spChg chg="add del">
          <ac:chgData name="Jordan Hill" userId="3751036b-dad6-4850-9519-0c894f75f0bf" providerId="ADAL" clId="{2AB8BF83-D7BF-40A5-9FC9-9E142C8783A1}" dt="2026-03-26T16:01:41.560" v="21" actId="478"/>
          <ac:spMkLst>
            <pc:docMk/>
            <pc:sldMk cId="1842435994" sldId="260"/>
            <ac:spMk id="43" creationId="{F0308CE2-8195-3593-7FE1-0F98A6DCF68F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45" creationId="{FF1BEA1D-6E94-A136-A790-4B9DBF54596F}"/>
          </ac:spMkLst>
        </pc:spChg>
        <pc:spChg chg="add del">
          <ac:chgData name="Jordan Hill" userId="3751036b-dad6-4850-9519-0c894f75f0bf" providerId="ADAL" clId="{2AB8BF83-D7BF-40A5-9FC9-9E142C8783A1}" dt="2026-03-26T16:01:41.560" v="21" actId="478"/>
          <ac:spMkLst>
            <pc:docMk/>
            <pc:sldMk cId="1842435994" sldId="260"/>
            <ac:spMk id="46" creationId="{815791C7-6321-3B60-8A4A-62FDDAC721EC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47" creationId="{13BC428B-A5C3-5D2D-771E-6C454C909535}"/>
          </ac:spMkLst>
        </pc:spChg>
        <pc:spChg chg="add del">
          <ac:chgData name="Jordan Hill" userId="3751036b-dad6-4850-9519-0c894f75f0bf" providerId="ADAL" clId="{2AB8BF83-D7BF-40A5-9FC9-9E142C8783A1}" dt="2026-03-26T16:01:41.560" v="21" actId="478"/>
          <ac:spMkLst>
            <pc:docMk/>
            <pc:sldMk cId="1842435994" sldId="260"/>
            <ac:spMk id="48" creationId="{42221917-6417-3406-3880-E59B31C18626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49" creationId="{E117185E-3421-8529-9893-37FE0014D5FE}"/>
          </ac:spMkLst>
        </pc:spChg>
        <pc:spChg chg="add del">
          <ac:chgData name="Jordan Hill" userId="3751036b-dad6-4850-9519-0c894f75f0bf" providerId="ADAL" clId="{2AB8BF83-D7BF-40A5-9FC9-9E142C8783A1}" dt="2026-03-26T16:01:41.560" v="21" actId="478"/>
          <ac:spMkLst>
            <pc:docMk/>
            <pc:sldMk cId="1842435994" sldId="260"/>
            <ac:spMk id="51" creationId="{068B8C2B-81BA-A8AB-D267-AD663825986C}"/>
          </ac:spMkLst>
        </pc:spChg>
        <pc:spChg chg="add del">
          <ac:chgData name="Jordan Hill" userId="3751036b-dad6-4850-9519-0c894f75f0bf" providerId="ADAL" clId="{2AB8BF83-D7BF-40A5-9FC9-9E142C8783A1}" dt="2026-03-26T16:01:41.560" v="21" actId="478"/>
          <ac:spMkLst>
            <pc:docMk/>
            <pc:sldMk cId="1842435994" sldId="260"/>
            <ac:spMk id="53" creationId="{446F302D-3832-AE5E-60AB-C314782861F3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57" creationId="{0E94AFBF-910A-EF85-F7F8-12602247E712}"/>
          </ac:spMkLst>
        </pc:spChg>
        <pc:spChg chg="add mod">
          <ac:chgData name="Jordan Hill" userId="3751036b-dad6-4850-9519-0c894f75f0bf" providerId="ADAL" clId="{2AB8BF83-D7BF-40A5-9FC9-9E142C8783A1}" dt="2026-03-26T16:00:07.958" v="2" actId="1076"/>
          <ac:spMkLst>
            <pc:docMk/>
            <pc:sldMk cId="1842435994" sldId="260"/>
            <ac:spMk id="61" creationId="{C3744EA8-2CE0-61C5-6BD4-53F7C606E537}"/>
          </ac:spMkLst>
        </pc:spChg>
        <pc:spChg chg="add mod">
          <ac:chgData name="Jordan Hill" userId="3751036b-dad6-4850-9519-0c894f75f0bf" providerId="ADAL" clId="{2AB8BF83-D7BF-40A5-9FC9-9E142C8783A1}" dt="2026-03-26T16:01:52.234" v="28"/>
          <ac:spMkLst>
            <pc:docMk/>
            <pc:sldMk cId="1842435994" sldId="260"/>
            <ac:spMk id="2062" creationId="{5C988679-C62A-ABB0-FB52-EA5396D10182}"/>
          </ac:spMkLst>
        </pc:spChg>
        <pc:spChg chg="add mod">
          <ac:chgData name="Jordan Hill" userId="3751036b-dad6-4850-9519-0c894f75f0bf" providerId="ADAL" clId="{2AB8BF83-D7BF-40A5-9FC9-9E142C8783A1}" dt="2026-03-26T16:17:16.492" v="154" actId="1076"/>
          <ac:spMkLst>
            <pc:docMk/>
            <pc:sldMk cId="1842435994" sldId="260"/>
            <ac:spMk id="2101" creationId="{972C8A9E-5AB0-8E89-0F76-C584B5399671}"/>
          </ac:spMkLst>
        </pc:spChg>
        <pc:spChg chg="add mod">
          <ac:chgData name="Jordan Hill" userId="3751036b-dad6-4850-9519-0c894f75f0bf" providerId="ADAL" clId="{2AB8BF83-D7BF-40A5-9FC9-9E142C8783A1}" dt="2026-03-26T16:17:16.492" v="154" actId="1076"/>
          <ac:spMkLst>
            <pc:docMk/>
            <pc:sldMk cId="1842435994" sldId="260"/>
            <ac:spMk id="2102" creationId="{FDB8C903-D89D-4C99-40E2-89CB76499CC4}"/>
          </ac:spMkLst>
        </pc:spChg>
        <pc:spChg chg="add mod">
          <ac:chgData name="Jordan Hill" userId="3751036b-dad6-4850-9519-0c894f75f0bf" providerId="ADAL" clId="{2AB8BF83-D7BF-40A5-9FC9-9E142C8783A1}" dt="2026-03-26T16:39:23.925" v="442" actId="1076"/>
          <ac:spMkLst>
            <pc:docMk/>
            <pc:sldMk cId="1842435994" sldId="260"/>
            <ac:spMk id="2123" creationId="{26A056DA-2328-90D9-68EA-0AC4E452E33B}"/>
          </ac:spMkLst>
        </pc:spChg>
        <pc:picChg chg="del">
          <ac:chgData name="Jordan Hill" userId="3751036b-dad6-4850-9519-0c894f75f0bf" providerId="ADAL" clId="{2AB8BF83-D7BF-40A5-9FC9-9E142C8783A1}" dt="2026-03-26T16:38:17.646" v="440" actId="478"/>
          <ac:picMkLst>
            <pc:docMk/>
            <pc:sldMk cId="1842435994" sldId="260"/>
            <ac:picMk id="10" creationId="{00000000-0000-0000-0000-000000000000}"/>
          </ac:picMkLst>
        </pc:picChg>
        <pc:picChg chg="mod">
          <ac:chgData name="Jordan Hill" userId="3751036b-dad6-4850-9519-0c894f75f0bf" providerId="ADAL" clId="{2AB8BF83-D7BF-40A5-9FC9-9E142C8783A1}" dt="2026-03-26T16:03:01.861" v="42" actId="14100"/>
          <ac:picMkLst>
            <pc:docMk/>
            <pc:sldMk cId="1842435994" sldId="260"/>
            <ac:picMk id="1031" creationId="{44B5F7C1-9511-70E1-07A7-CDDCA9452F7F}"/>
          </ac:picMkLst>
        </pc:picChg>
        <pc:picChg chg="add del mod">
          <ac:chgData name="Jordan Hill" userId="3751036b-dad6-4850-9519-0c894f75f0bf" providerId="ADAL" clId="{2AB8BF83-D7BF-40A5-9FC9-9E142C8783A1}" dt="2026-03-26T16:01:41.560" v="21" actId="478"/>
          <ac:picMkLst>
            <pc:docMk/>
            <pc:sldMk cId="1842435994" sldId="260"/>
            <ac:picMk id="2049" creationId="{2069497E-A757-426A-42F1-9C438A7D12EA}"/>
          </ac:picMkLst>
        </pc:picChg>
        <pc:picChg chg="add mod">
          <ac:chgData name="Jordan Hill" userId="3751036b-dad6-4850-9519-0c894f75f0bf" providerId="ADAL" clId="{2AB8BF83-D7BF-40A5-9FC9-9E142C8783A1}" dt="2026-03-26T16:05:04.141" v="85" actId="1076"/>
          <ac:picMkLst>
            <pc:docMk/>
            <pc:sldMk cId="1842435994" sldId="260"/>
            <ac:picMk id="2052" creationId="{C3CBC366-78A3-23CD-F098-2EE0D1AE2BA9}"/>
          </ac:picMkLst>
        </pc:picChg>
        <pc:picChg chg="add mod">
          <ac:chgData name="Jordan Hill" userId="3751036b-dad6-4850-9519-0c894f75f0bf" providerId="ADAL" clId="{2AB8BF83-D7BF-40A5-9FC9-9E142C8783A1}" dt="2026-03-26T16:04:20.738" v="59" actId="1076"/>
          <ac:picMkLst>
            <pc:docMk/>
            <pc:sldMk cId="1842435994" sldId="260"/>
            <ac:picMk id="2054" creationId="{075A998F-5FF9-989C-53AF-33D4B6F6129D}"/>
          </ac:picMkLst>
        </pc:picChg>
        <pc:picChg chg="add del mod">
          <ac:chgData name="Jordan Hill" userId="3751036b-dad6-4850-9519-0c894f75f0bf" providerId="ADAL" clId="{2AB8BF83-D7BF-40A5-9FC9-9E142C8783A1}" dt="2026-03-26T16:02:56.261" v="41" actId="478"/>
          <ac:picMkLst>
            <pc:docMk/>
            <pc:sldMk cId="1842435994" sldId="260"/>
            <ac:picMk id="2056" creationId="{ED270EF7-DDFE-AD67-C627-352BFF3034C7}"/>
          </ac:picMkLst>
        </pc:picChg>
        <pc:picChg chg="add mod">
          <ac:chgData name="Jordan Hill" userId="3751036b-dad6-4850-9519-0c894f75f0bf" providerId="ADAL" clId="{2AB8BF83-D7BF-40A5-9FC9-9E142C8783A1}" dt="2026-03-26T16:05:07.443" v="87" actId="1076"/>
          <ac:picMkLst>
            <pc:docMk/>
            <pc:sldMk cId="1842435994" sldId="260"/>
            <ac:picMk id="2058" creationId="{C54D3B2E-575F-5C6E-9EF3-B14E9FBAEF39}"/>
          </ac:picMkLst>
        </pc:picChg>
        <pc:picChg chg="add mod">
          <ac:chgData name="Jordan Hill" userId="3751036b-dad6-4850-9519-0c894f75f0bf" providerId="ADAL" clId="{2AB8BF83-D7BF-40A5-9FC9-9E142C8783A1}" dt="2026-03-26T16:01:52.234" v="28"/>
          <ac:picMkLst>
            <pc:docMk/>
            <pc:sldMk cId="1842435994" sldId="260"/>
            <ac:picMk id="2064" creationId="{7DEEB915-D5A7-7AB4-4F7A-A5EEE0632EF9}"/>
          </ac:picMkLst>
        </pc:picChg>
        <pc:picChg chg="add mod">
          <ac:chgData name="Jordan Hill" userId="3751036b-dad6-4850-9519-0c894f75f0bf" providerId="ADAL" clId="{2AB8BF83-D7BF-40A5-9FC9-9E142C8783A1}" dt="2026-03-26T16:05:18.703" v="90" actId="1076"/>
          <ac:picMkLst>
            <pc:docMk/>
            <pc:sldMk cId="1842435994" sldId="260"/>
            <ac:picMk id="2066" creationId="{8128C252-8FD7-7E4D-6F47-3E55414FA8C0}"/>
          </ac:picMkLst>
        </pc:picChg>
        <pc:picChg chg="add mod">
          <ac:chgData name="Jordan Hill" userId="3751036b-dad6-4850-9519-0c894f75f0bf" providerId="ADAL" clId="{2AB8BF83-D7BF-40A5-9FC9-9E142C8783A1}" dt="2026-03-26T16:11:43.410" v="109" actId="1076"/>
          <ac:picMkLst>
            <pc:docMk/>
            <pc:sldMk cId="1842435994" sldId="260"/>
            <ac:picMk id="2068" creationId="{C746A72E-2D95-724F-E2C3-34FD4AECA13D}"/>
          </ac:picMkLst>
        </pc:picChg>
        <pc:picChg chg="add mod">
          <ac:chgData name="Jordan Hill" userId="3751036b-dad6-4850-9519-0c894f75f0bf" providerId="ADAL" clId="{2AB8BF83-D7BF-40A5-9FC9-9E142C8783A1}" dt="2026-03-26T16:11:46.775" v="111" actId="1076"/>
          <ac:picMkLst>
            <pc:docMk/>
            <pc:sldMk cId="1842435994" sldId="260"/>
            <ac:picMk id="2071" creationId="{2FAE0E19-7182-5C7B-ECE1-FE296D6E2B71}"/>
          </ac:picMkLst>
        </pc:picChg>
        <pc:picChg chg="add mod">
          <ac:chgData name="Jordan Hill" userId="3751036b-dad6-4850-9519-0c894f75f0bf" providerId="ADAL" clId="{2AB8BF83-D7BF-40A5-9FC9-9E142C8783A1}" dt="2026-03-26T16:12:31.425" v="124" actId="1076"/>
          <ac:picMkLst>
            <pc:docMk/>
            <pc:sldMk cId="1842435994" sldId="260"/>
            <ac:picMk id="2082" creationId="{1DA8B6EB-AA7C-1AD2-A252-1180EF03BAE8}"/>
          </ac:picMkLst>
        </pc:picChg>
        <pc:picChg chg="add mod">
          <ac:chgData name="Jordan Hill" userId="3751036b-dad6-4850-9519-0c894f75f0bf" providerId="ADAL" clId="{2AB8BF83-D7BF-40A5-9FC9-9E142C8783A1}" dt="2026-03-26T16:13:54.008" v="134" actId="1076"/>
          <ac:picMkLst>
            <pc:docMk/>
            <pc:sldMk cId="1842435994" sldId="260"/>
            <ac:picMk id="2083" creationId="{CD63E306-EB72-B15C-6BF7-7DC58FFAD6CA}"/>
          </ac:picMkLst>
        </pc:picChg>
        <pc:picChg chg="add del mod">
          <ac:chgData name="Jordan Hill" userId="3751036b-dad6-4850-9519-0c894f75f0bf" providerId="ADAL" clId="{2AB8BF83-D7BF-40A5-9FC9-9E142C8783A1}" dt="2026-03-26T16:11:38.723" v="106" actId="478"/>
          <ac:picMkLst>
            <pc:docMk/>
            <pc:sldMk cId="1842435994" sldId="260"/>
            <ac:picMk id="2088" creationId="{ADB2C952-4C7F-B5BF-83E6-DF49565DE7D3}"/>
          </ac:picMkLst>
        </pc:picChg>
        <pc:picChg chg="add mod">
          <ac:chgData name="Jordan Hill" userId="3751036b-dad6-4850-9519-0c894f75f0bf" providerId="ADAL" clId="{2AB8BF83-D7BF-40A5-9FC9-9E142C8783A1}" dt="2026-03-26T16:11:41.766" v="108" actId="1076"/>
          <ac:picMkLst>
            <pc:docMk/>
            <pc:sldMk cId="1842435994" sldId="260"/>
            <ac:picMk id="2089" creationId="{9E4F523A-FF91-C6CE-BA47-B1C33FDFB18E}"/>
          </ac:picMkLst>
        </pc:picChg>
        <pc:picChg chg="add mod">
          <ac:chgData name="Jordan Hill" userId="3751036b-dad6-4850-9519-0c894f75f0bf" providerId="ADAL" clId="{2AB8BF83-D7BF-40A5-9FC9-9E142C8783A1}" dt="2026-03-26T16:12:27.303" v="123" actId="14100"/>
          <ac:picMkLst>
            <pc:docMk/>
            <pc:sldMk cId="1842435994" sldId="260"/>
            <ac:picMk id="2093" creationId="{537A9BBE-76DB-245B-B944-A0A1DDE0767B}"/>
          </ac:picMkLst>
        </pc:picChg>
        <pc:picChg chg="add mod">
          <ac:chgData name="Jordan Hill" userId="3751036b-dad6-4850-9519-0c894f75f0bf" providerId="ADAL" clId="{2AB8BF83-D7BF-40A5-9FC9-9E142C8783A1}" dt="2026-03-26T16:13:50.797" v="133" actId="14100"/>
          <ac:picMkLst>
            <pc:docMk/>
            <pc:sldMk cId="1842435994" sldId="260"/>
            <ac:picMk id="2096" creationId="{E79F842F-37A5-A2D6-F638-CF3740D3D94C}"/>
          </ac:picMkLst>
        </pc:picChg>
        <pc:picChg chg="add del mod">
          <ac:chgData name="Jordan Hill" userId="3751036b-dad6-4850-9519-0c894f75f0bf" providerId="ADAL" clId="{2AB8BF83-D7BF-40A5-9FC9-9E142C8783A1}" dt="2026-03-26T16:17:08.735" v="149" actId="478"/>
          <ac:picMkLst>
            <pc:docMk/>
            <pc:sldMk cId="1842435994" sldId="260"/>
            <ac:picMk id="2099" creationId="{05BD942B-68D3-0292-EE5B-2C66541053A8}"/>
          </ac:picMkLst>
        </pc:picChg>
        <pc:picChg chg="add del">
          <ac:chgData name="Jordan Hill" userId="3751036b-dad6-4850-9519-0c894f75f0bf" providerId="ADAL" clId="{2AB8BF83-D7BF-40A5-9FC9-9E142C8783A1}" dt="2026-03-26T16:17:08.213" v="148" actId="478"/>
          <ac:picMkLst>
            <pc:docMk/>
            <pc:sldMk cId="1842435994" sldId="260"/>
            <ac:picMk id="2100" creationId="{2DE79086-13FF-7051-9644-677A98513184}"/>
          </ac:picMkLst>
        </pc:picChg>
        <pc:picChg chg="add mod">
          <ac:chgData name="Jordan Hill" userId="3751036b-dad6-4850-9519-0c894f75f0bf" providerId="ADAL" clId="{2AB8BF83-D7BF-40A5-9FC9-9E142C8783A1}" dt="2026-03-26T16:17:20.725" v="157" actId="1076"/>
          <ac:picMkLst>
            <pc:docMk/>
            <pc:sldMk cId="1842435994" sldId="260"/>
            <ac:picMk id="2103" creationId="{3D0CCF18-E927-328A-0F56-D9868CBDFA37}"/>
          </ac:picMkLst>
        </pc:picChg>
        <pc:picChg chg="add del mod">
          <ac:chgData name="Jordan Hill" userId="3751036b-dad6-4850-9519-0c894f75f0bf" providerId="ADAL" clId="{2AB8BF83-D7BF-40A5-9FC9-9E142C8783A1}" dt="2026-03-26T16:20:48.581" v="201" actId="478"/>
          <ac:picMkLst>
            <pc:docMk/>
            <pc:sldMk cId="1842435994" sldId="260"/>
            <ac:picMk id="2104" creationId="{A6FBF9C1-F51E-EE8F-CEC3-D68380BFABC0}"/>
          </ac:picMkLst>
        </pc:picChg>
        <pc:picChg chg="add mod">
          <ac:chgData name="Jordan Hill" userId="3751036b-dad6-4850-9519-0c894f75f0bf" providerId="ADAL" clId="{2AB8BF83-D7BF-40A5-9FC9-9E142C8783A1}" dt="2026-03-26T16:20:49.755" v="202" actId="1076"/>
          <ac:picMkLst>
            <pc:docMk/>
            <pc:sldMk cId="1842435994" sldId="260"/>
            <ac:picMk id="2105" creationId="{536DC475-A0EE-5901-BF95-C18DBC37C352}"/>
          </ac:picMkLst>
        </pc:picChg>
        <pc:picChg chg="add mod">
          <ac:chgData name="Jordan Hill" userId="3751036b-dad6-4850-9519-0c894f75f0bf" providerId="ADAL" clId="{2AB8BF83-D7BF-40A5-9FC9-9E142C8783A1}" dt="2026-03-26T16:36:43.865" v="427" actId="1076"/>
          <ac:picMkLst>
            <pc:docMk/>
            <pc:sldMk cId="1842435994" sldId="260"/>
            <ac:picMk id="2106" creationId="{3CA4CC3D-2EB7-FA53-E99A-9AB200638C9D}"/>
          </ac:picMkLst>
        </pc:picChg>
        <pc:picChg chg="add mod">
          <ac:chgData name="Jordan Hill" userId="3751036b-dad6-4850-9519-0c894f75f0bf" providerId="ADAL" clId="{2AB8BF83-D7BF-40A5-9FC9-9E142C8783A1}" dt="2026-03-26T16:37:12.865" v="430" actId="14100"/>
          <ac:picMkLst>
            <pc:docMk/>
            <pc:sldMk cId="1842435994" sldId="260"/>
            <ac:picMk id="2108" creationId="{D568199B-B711-8211-5714-F195C5A11C84}"/>
          </ac:picMkLst>
        </pc:picChg>
        <pc:picChg chg="add mod">
          <ac:chgData name="Jordan Hill" userId="3751036b-dad6-4850-9519-0c894f75f0bf" providerId="ADAL" clId="{2AB8BF83-D7BF-40A5-9FC9-9E142C8783A1}" dt="2026-03-26T16:34:49.041" v="399" actId="1076"/>
          <ac:picMkLst>
            <pc:docMk/>
            <pc:sldMk cId="1842435994" sldId="260"/>
            <ac:picMk id="2110" creationId="{D6EB3D42-D71E-FB2C-732D-2AF2991EB2B5}"/>
          </ac:picMkLst>
        </pc:picChg>
        <pc:picChg chg="add del mod">
          <ac:chgData name="Jordan Hill" userId="3751036b-dad6-4850-9519-0c894f75f0bf" providerId="ADAL" clId="{2AB8BF83-D7BF-40A5-9FC9-9E142C8783A1}" dt="2026-03-26T16:23:01.757" v="237" actId="478"/>
          <ac:picMkLst>
            <pc:docMk/>
            <pc:sldMk cId="1842435994" sldId="260"/>
            <ac:picMk id="2112" creationId="{B7D393D1-1EBC-2339-E5AF-83CFC46478E9}"/>
          </ac:picMkLst>
        </pc:picChg>
        <pc:picChg chg="add mod">
          <ac:chgData name="Jordan Hill" userId="3751036b-dad6-4850-9519-0c894f75f0bf" providerId="ADAL" clId="{2AB8BF83-D7BF-40A5-9FC9-9E142C8783A1}" dt="2026-03-26T16:36:39.564" v="424" actId="1076"/>
          <ac:picMkLst>
            <pc:docMk/>
            <pc:sldMk cId="1842435994" sldId="260"/>
            <ac:picMk id="2114" creationId="{39F90BCB-8A3E-C5E7-24C0-6A2DA22533FB}"/>
          </ac:picMkLst>
        </pc:picChg>
        <pc:picChg chg="add mod">
          <ac:chgData name="Jordan Hill" userId="3751036b-dad6-4850-9519-0c894f75f0bf" providerId="ADAL" clId="{2AB8BF83-D7BF-40A5-9FC9-9E142C8783A1}" dt="2026-03-26T16:36:26.295" v="415" actId="1076"/>
          <ac:picMkLst>
            <pc:docMk/>
            <pc:sldMk cId="1842435994" sldId="260"/>
            <ac:picMk id="2116" creationId="{637CFAAC-4F63-D406-5013-9F1DA8AA6247}"/>
          </ac:picMkLst>
        </pc:picChg>
        <pc:picChg chg="add mod">
          <ac:chgData name="Jordan Hill" userId="3751036b-dad6-4850-9519-0c894f75f0bf" providerId="ADAL" clId="{2AB8BF83-D7BF-40A5-9FC9-9E142C8783A1}" dt="2026-03-26T16:36:41.867" v="426" actId="1076"/>
          <ac:picMkLst>
            <pc:docMk/>
            <pc:sldMk cId="1842435994" sldId="260"/>
            <ac:picMk id="2118" creationId="{1414434B-9ADD-1E4B-AA01-E16698DB60BC}"/>
          </ac:picMkLst>
        </pc:picChg>
        <pc:picChg chg="add mod">
          <ac:chgData name="Jordan Hill" userId="3751036b-dad6-4850-9519-0c894f75f0bf" providerId="ADAL" clId="{2AB8BF83-D7BF-40A5-9FC9-9E142C8783A1}" dt="2026-03-26T16:34:11.306" v="383" actId="1076"/>
          <ac:picMkLst>
            <pc:docMk/>
            <pc:sldMk cId="1842435994" sldId="260"/>
            <ac:picMk id="2120" creationId="{4E72484E-0906-389B-5D53-A6E274FCB9D1}"/>
          </ac:picMkLst>
        </pc:picChg>
        <pc:picChg chg="add mod">
          <ac:chgData name="Jordan Hill" userId="3751036b-dad6-4850-9519-0c894f75f0bf" providerId="ADAL" clId="{2AB8BF83-D7BF-40A5-9FC9-9E142C8783A1}" dt="2026-03-26T16:35:20.435" v="405" actId="1076"/>
          <ac:picMkLst>
            <pc:docMk/>
            <pc:sldMk cId="1842435994" sldId="260"/>
            <ac:picMk id="2122" creationId="{4DA61F5A-25FC-6CC4-C6F9-4966A0BA1899}"/>
          </ac:picMkLst>
        </pc:picChg>
        <pc:picChg chg="add mod">
          <ac:chgData name="Jordan Hill" userId="3751036b-dad6-4850-9519-0c894f75f0bf" providerId="ADAL" clId="{2AB8BF83-D7BF-40A5-9FC9-9E142C8783A1}" dt="2026-03-26T16:05:17.830" v="89" actId="1076"/>
          <ac:picMkLst>
            <pc:docMk/>
            <pc:sldMk cId="1842435994" sldId="260"/>
            <ac:picMk id="2140" creationId="{CDDE8FA2-98A1-E3D6-EA6C-92F1A5B1A051}"/>
          </ac:picMkLst>
        </pc:picChg>
        <pc:picChg chg="add mod">
          <ac:chgData name="Jordan Hill" userId="3751036b-dad6-4850-9519-0c894f75f0bf" providerId="ADAL" clId="{2AB8BF83-D7BF-40A5-9FC9-9E142C8783A1}" dt="2026-03-26T16:04:28.073" v="64" actId="1076"/>
          <ac:picMkLst>
            <pc:docMk/>
            <pc:sldMk cId="1842435994" sldId="260"/>
            <ac:picMk id="2142" creationId="{C555209C-BF95-F399-5726-826786651BB3}"/>
          </ac:picMkLst>
        </pc:picChg>
        <pc:picChg chg="add mod">
          <ac:chgData name="Jordan Hill" userId="3751036b-dad6-4850-9519-0c894f75f0bf" providerId="ADAL" clId="{2AB8BF83-D7BF-40A5-9FC9-9E142C8783A1}" dt="2026-03-26T16:05:06.554" v="86" actId="14100"/>
          <ac:picMkLst>
            <pc:docMk/>
            <pc:sldMk cId="1842435994" sldId="260"/>
            <ac:picMk id="2144" creationId="{02B033C1-E573-06D6-E7A4-78FAC6CB8313}"/>
          </ac:picMkLst>
        </pc:picChg>
        <pc:picChg chg="add mod">
          <ac:chgData name="Jordan Hill" userId="3751036b-dad6-4850-9519-0c894f75f0bf" providerId="ADAL" clId="{2AB8BF83-D7BF-40A5-9FC9-9E142C8783A1}" dt="2026-03-26T16:04:51.570" v="78" actId="14100"/>
          <ac:picMkLst>
            <pc:docMk/>
            <pc:sldMk cId="1842435994" sldId="260"/>
            <ac:picMk id="2146" creationId="{F7D7B9FE-BB87-7C48-12F6-09DDD022858F}"/>
          </ac:picMkLst>
        </pc:picChg>
        <pc:picChg chg="add mod">
          <ac:chgData name="Jordan Hill" userId="3751036b-dad6-4850-9519-0c894f75f0bf" providerId="ADAL" clId="{2AB8BF83-D7BF-40A5-9FC9-9E142C8783A1}" dt="2026-03-26T16:34:45.275" v="398" actId="1076"/>
          <ac:picMkLst>
            <pc:docMk/>
            <pc:sldMk cId="1842435994" sldId="260"/>
            <ac:picMk id="2148" creationId="{4F13952F-89B0-3A1B-A475-343F319F6385}"/>
          </ac:picMkLst>
        </pc:picChg>
        <pc:picChg chg="add mod">
          <ac:chgData name="Jordan Hill" userId="3751036b-dad6-4850-9519-0c894f75f0bf" providerId="ADAL" clId="{2AB8BF83-D7BF-40A5-9FC9-9E142C8783A1}" dt="2026-03-26T16:34:39.430" v="393" actId="1076"/>
          <ac:picMkLst>
            <pc:docMk/>
            <pc:sldMk cId="1842435994" sldId="260"/>
            <ac:picMk id="2150" creationId="{E719CED3-A444-98DC-C56F-546A5B0B6493}"/>
          </ac:picMkLst>
        </pc:picChg>
        <pc:picChg chg="add del">
          <ac:chgData name="Jordan Hill" userId="3751036b-dad6-4850-9519-0c894f75f0bf" providerId="ADAL" clId="{2AB8BF83-D7BF-40A5-9FC9-9E142C8783A1}" dt="2026-03-26T16:36:14.707" v="408" actId="478"/>
          <ac:picMkLst>
            <pc:docMk/>
            <pc:sldMk cId="1842435994" sldId="260"/>
            <ac:picMk id="2152" creationId="{25BFE82D-B259-49AC-05E5-0BE43902A5C8}"/>
          </ac:picMkLst>
        </pc:picChg>
        <pc:picChg chg="add mod">
          <ac:chgData name="Jordan Hill" userId="3751036b-dad6-4850-9519-0c894f75f0bf" providerId="ADAL" clId="{2AB8BF83-D7BF-40A5-9FC9-9E142C8783A1}" dt="2026-03-26T16:36:47.071" v="429" actId="1076"/>
          <ac:picMkLst>
            <pc:docMk/>
            <pc:sldMk cId="1842435994" sldId="260"/>
            <ac:picMk id="2154" creationId="{507E48DA-E1D0-A5FB-7F09-128BF9513A80}"/>
          </ac:picMkLst>
        </pc:picChg>
        <pc:picChg chg="add mod">
          <ac:chgData name="Jordan Hill" userId="3751036b-dad6-4850-9519-0c894f75f0bf" providerId="ADAL" clId="{2AB8BF83-D7BF-40A5-9FC9-9E142C8783A1}" dt="2026-03-26T16:36:37.306" v="423" actId="1076"/>
          <ac:picMkLst>
            <pc:docMk/>
            <pc:sldMk cId="1842435994" sldId="260"/>
            <ac:picMk id="2156" creationId="{433D575F-B338-C356-F333-FBF736CD2032}"/>
          </ac:picMkLst>
        </pc:picChg>
      </pc:sldChg>
      <pc:sldChg chg="addSp delSp modSp add mod">
        <pc:chgData name="Jordan Hill" userId="3751036b-dad6-4850-9519-0c894f75f0bf" providerId="ADAL" clId="{2AB8BF83-D7BF-40A5-9FC9-9E142C8783A1}" dt="2026-03-26T16:38:16.027" v="439" actId="478"/>
        <pc:sldMkLst>
          <pc:docMk/>
          <pc:sldMk cId="843106135" sldId="263"/>
        </pc:sldMkLst>
        <pc:spChg chg="mod">
          <ac:chgData name="Jordan Hill" userId="3751036b-dad6-4850-9519-0c894f75f0bf" providerId="ADAL" clId="{2AB8BF83-D7BF-40A5-9FC9-9E142C8783A1}" dt="2026-03-26T16:38:13.567" v="438" actId="20577"/>
          <ac:spMkLst>
            <pc:docMk/>
            <pc:sldMk cId="843106135" sldId="263"/>
            <ac:spMk id="8" creationId="{3BF05F74-39FC-5B94-F2DB-02FBB5465745}"/>
          </ac:spMkLst>
        </pc:spChg>
        <pc:spChg chg="add mod">
          <ac:chgData name="Jordan Hill" userId="3751036b-dad6-4850-9519-0c894f75f0bf" providerId="ADAL" clId="{2AB8BF83-D7BF-40A5-9FC9-9E142C8783A1}" dt="2026-03-26T16:28:28.277" v="312" actId="1076"/>
          <ac:spMkLst>
            <pc:docMk/>
            <pc:sldMk cId="843106135" sldId="263"/>
            <ac:spMk id="30" creationId="{0C680B60-7E0C-F3EE-8B8C-8E50FA75B6A1}"/>
          </ac:spMkLst>
        </pc:spChg>
        <pc:spChg chg="add mod">
          <ac:chgData name="Jordan Hill" userId="3751036b-dad6-4850-9519-0c894f75f0bf" providerId="ADAL" clId="{2AB8BF83-D7BF-40A5-9FC9-9E142C8783A1}" dt="2026-03-26T16:28:39.277" v="316" actId="1076"/>
          <ac:spMkLst>
            <pc:docMk/>
            <pc:sldMk cId="843106135" sldId="263"/>
            <ac:spMk id="32" creationId="{7EBE9A64-4BBD-1E2F-548A-2B238C930A73}"/>
          </ac:spMkLst>
        </pc:spChg>
        <pc:spChg chg="add mod">
          <ac:chgData name="Jordan Hill" userId="3751036b-dad6-4850-9519-0c894f75f0bf" providerId="ADAL" clId="{2AB8BF83-D7BF-40A5-9FC9-9E142C8783A1}" dt="2026-03-26T16:31:37.266" v="346" actId="1076"/>
          <ac:spMkLst>
            <pc:docMk/>
            <pc:sldMk cId="843106135" sldId="263"/>
            <ac:spMk id="35" creationId="{B0F6D3A2-3755-0AE1-6A42-A19FD0D1E420}"/>
          </ac:spMkLst>
        </pc:spChg>
        <pc:spChg chg="add mod">
          <ac:chgData name="Jordan Hill" userId="3751036b-dad6-4850-9519-0c894f75f0bf" providerId="ADAL" clId="{2AB8BF83-D7BF-40A5-9FC9-9E142C8783A1}" dt="2026-03-26T16:31:37.266" v="346" actId="1076"/>
          <ac:spMkLst>
            <pc:docMk/>
            <pc:sldMk cId="843106135" sldId="263"/>
            <ac:spMk id="36" creationId="{E5E40B89-B224-B7C0-4EBF-5BDD4D29B56D}"/>
          </ac:spMkLst>
        </pc:spChg>
        <pc:graphicFrameChg chg="mod modGraphic">
          <ac:chgData name="Jordan Hill" userId="3751036b-dad6-4850-9519-0c894f75f0bf" providerId="ADAL" clId="{2AB8BF83-D7BF-40A5-9FC9-9E142C8783A1}" dt="2026-03-26T16:33:05.785" v="362"/>
          <ac:graphicFrameMkLst>
            <pc:docMk/>
            <pc:sldMk cId="843106135" sldId="263"/>
            <ac:graphicFrameMk id="1038" creationId="{CF90D345-19CC-C6F6-2851-87A54F52C7F7}"/>
          </ac:graphicFrameMkLst>
        </pc:graphicFrameChg>
        <pc:picChg chg="add del mod">
          <ac:chgData name="Jordan Hill" userId="3751036b-dad6-4850-9519-0c894f75f0bf" providerId="ADAL" clId="{2AB8BF83-D7BF-40A5-9FC9-9E142C8783A1}" dt="2026-03-26T16:18:12.717" v="169" actId="478"/>
          <ac:picMkLst>
            <pc:docMk/>
            <pc:sldMk cId="843106135" sldId="263"/>
            <ac:picMk id="2" creationId="{732630CE-9CC8-7A86-C0F2-7D14B71A2DDD}"/>
          </ac:picMkLst>
        </pc:picChg>
        <pc:picChg chg="add del mod">
          <ac:chgData name="Jordan Hill" userId="3751036b-dad6-4850-9519-0c894f75f0bf" providerId="ADAL" clId="{2AB8BF83-D7BF-40A5-9FC9-9E142C8783A1}" dt="2026-03-26T16:20:44.066" v="198" actId="478"/>
          <ac:picMkLst>
            <pc:docMk/>
            <pc:sldMk cId="843106135" sldId="263"/>
            <ac:picMk id="3" creationId="{9DE26701-09FD-A13D-47AC-7837E000754F}"/>
          </ac:picMkLst>
        </pc:picChg>
        <pc:picChg chg="add mod">
          <ac:chgData name="Jordan Hill" userId="3751036b-dad6-4850-9519-0c894f75f0bf" providerId="ADAL" clId="{2AB8BF83-D7BF-40A5-9FC9-9E142C8783A1}" dt="2026-03-26T16:21:05.597" v="210" actId="1076"/>
          <ac:picMkLst>
            <pc:docMk/>
            <pc:sldMk cId="843106135" sldId="263"/>
            <ac:picMk id="4" creationId="{92C17866-3275-65AD-5D06-F7CB325DDB27}"/>
          </ac:picMkLst>
        </pc:picChg>
        <pc:picChg chg="add del mod">
          <ac:chgData name="Jordan Hill" userId="3751036b-dad6-4850-9519-0c894f75f0bf" providerId="ADAL" clId="{2AB8BF83-D7BF-40A5-9FC9-9E142C8783A1}" dt="2026-03-26T16:25:55.751" v="265" actId="478"/>
          <ac:picMkLst>
            <pc:docMk/>
            <pc:sldMk cId="843106135" sldId="263"/>
            <ac:picMk id="5" creationId="{9234B62F-2E4D-6DAA-25B0-36FD74F6F9DE}"/>
          </ac:picMkLst>
        </pc:picChg>
        <pc:picChg chg="del">
          <ac:chgData name="Jordan Hill" userId="3751036b-dad6-4850-9519-0c894f75f0bf" providerId="ADAL" clId="{2AB8BF83-D7BF-40A5-9FC9-9E142C8783A1}" dt="2026-03-26T16:38:16.027" v="439" actId="478"/>
          <ac:picMkLst>
            <pc:docMk/>
            <pc:sldMk cId="843106135" sldId="263"/>
            <ac:picMk id="10" creationId="{CA2953BC-E078-7193-A49E-3218129B378A}"/>
          </ac:picMkLst>
        </pc:picChg>
        <pc:picChg chg="add mod">
          <ac:chgData name="Jordan Hill" userId="3751036b-dad6-4850-9519-0c894f75f0bf" providerId="ADAL" clId="{2AB8BF83-D7BF-40A5-9FC9-9E142C8783A1}" dt="2026-03-26T16:21:00.746" v="208" actId="1076"/>
          <ac:picMkLst>
            <pc:docMk/>
            <pc:sldMk cId="843106135" sldId="263"/>
            <ac:picMk id="11" creationId="{BBAD16A3-E3E3-0C85-56C4-4B74D1E9941F}"/>
          </ac:picMkLst>
        </pc:picChg>
        <pc:picChg chg="add">
          <ac:chgData name="Jordan Hill" userId="3751036b-dad6-4850-9519-0c894f75f0bf" providerId="ADAL" clId="{2AB8BF83-D7BF-40A5-9FC9-9E142C8783A1}" dt="2026-03-26T16:18:32.613" v="174"/>
          <ac:picMkLst>
            <pc:docMk/>
            <pc:sldMk cId="843106135" sldId="263"/>
            <ac:picMk id="13" creationId="{BE029317-40A7-50A2-9DCE-77C039CF8D5C}"/>
          </ac:picMkLst>
        </pc:picChg>
        <pc:picChg chg="add mod">
          <ac:chgData name="Jordan Hill" userId="3751036b-dad6-4850-9519-0c894f75f0bf" providerId="ADAL" clId="{2AB8BF83-D7BF-40A5-9FC9-9E142C8783A1}" dt="2026-03-26T16:25:59.001" v="266" actId="1076"/>
          <ac:picMkLst>
            <pc:docMk/>
            <pc:sldMk cId="843106135" sldId="263"/>
            <ac:picMk id="14" creationId="{02770A8B-5763-C519-CC3F-2E519C777975}"/>
          </ac:picMkLst>
        </pc:picChg>
        <pc:picChg chg="add mod">
          <ac:chgData name="Jordan Hill" userId="3751036b-dad6-4850-9519-0c894f75f0bf" providerId="ADAL" clId="{2AB8BF83-D7BF-40A5-9FC9-9E142C8783A1}" dt="2026-03-26T16:26:01.047" v="267" actId="1076"/>
          <ac:picMkLst>
            <pc:docMk/>
            <pc:sldMk cId="843106135" sldId="263"/>
            <ac:picMk id="15" creationId="{138D11AF-371C-EB17-5AA0-1EC78A827F8E}"/>
          </ac:picMkLst>
        </pc:picChg>
        <pc:picChg chg="add mod">
          <ac:chgData name="Jordan Hill" userId="3751036b-dad6-4850-9519-0c894f75f0bf" providerId="ADAL" clId="{2AB8BF83-D7BF-40A5-9FC9-9E142C8783A1}" dt="2026-03-26T16:27:57.480" v="306" actId="1076"/>
          <ac:picMkLst>
            <pc:docMk/>
            <pc:sldMk cId="843106135" sldId="263"/>
            <ac:picMk id="17" creationId="{59D5DE78-734D-07F3-1472-1C00D842B349}"/>
          </ac:picMkLst>
        </pc:picChg>
        <pc:picChg chg="add mod">
          <ac:chgData name="Jordan Hill" userId="3751036b-dad6-4850-9519-0c894f75f0bf" providerId="ADAL" clId="{2AB8BF83-D7BF-40A5-9FC9-9E142C8783A1}" dt="2026-03-26T16:28:34.267" v="314" actId="1076"/>
          <ac:picMkLst>
            <pc:docMk/>
            <pc:sldMk cId="843106135" sldId="263"/>
            <ac:picMk id="18" creationId="{24681E30-1642-4BD8-8DA4-5698FD542D55}"/>
          </ac:picMkLst>
        </pc:picChg>
        <pc:picChg chg="add mod">
          <ac:chgData name="Jordan Hill" userId="3751036b-dad6-4850-9519-0c894f75f0bf" providerId="ADAL" clId="{2AB8BF83-D7BF-40A5-9FC9-9E142C8783A1}" dt="2026-03-26T16:32:04.881" v="354" actId="1076"/>
          <ac:picMkLst>
            <pc:docMk/>
            <pc:sldMk cId="843106135" sldId="263"/>
            <ac:picMk id="19" creationId="{84F7F9AD-105C-9286-11DE-F5C9F399A2DB}"/>
          </ac:picMkLst>
        </pc:picChg>
        <pc:picChg chg="add mod">
          <ac:chgData name="Jordan Hill" userId="3751036b-dad6-4850-9519-0c894f75f0bf" providerId="ADAL" clId="{2AB8BF83-D7BF-40A5-9FC9-9E142C8783A1}" dt="2026-03-26T16:28:32.143" v="313" actId="14100"/>
          <ac:picMkLst>
            <pc:docMk/>
            <pc:sldMk cId="843106135" sldId="263"/>
            <ac:picMk id="20" creationId="{84F72A23-33F7-2214-94F1-32FE6C00F0FA}"/>
          </ac:picMkLst>
        </pc:picChg>
        <pc:picChg chg="add del mod">
          <ac:chgData name="Jordan Hill" userId="3751036b-dad6-4850-9519-0c894f75f0bf" providerId="ADAL" clId="{2AB8BF83-D7BF-40A5-9FC9-9E142C8783A1}" dt="2026-03-26T16:22:12.885" v="226" actId="478"/>
          <ac:picMkLst>
            <pc:docMk/>
            <pc:sldMk cId="843106135" sldId="263"/>
            <ac:picMk id="21" creationId="{36F02398-51F2-FAF6-1946-4A1900318873}"/>
          </ac:picMkLst>
        </pc:picChg>
        <pc:picChg chg="add mod">
          <ac:chgData name="Jordan Hill" userId="3751036b-dad6-4850-9519-0c894f75f0bf" providerId="ADAL" clId="{2AB8BF83-D7BF-40A5-9FC9-9E142C8783A1}" dt="2026-03-26T16:27:52.670" v="304" actId="1076"/>
          <ac:picMkLst>
            <pc:docMk/>
            <pc:sldMk cId="843106135" sldId="263"/>
            <ac:picMk id="22" creationId="{D563EB51-3EAA-92E3-E749-B0FBD9B70550}"/>
          </ac:picMkLst>
        </pc:picChg>
        <pc:picChg chg="add mod">
          <ac:chgData name="Jordan Hill" userId="3751036b-dad6-4850-9519-0c894f75f0bf" providerId="ADAL" clId="{2AB8BF83-D7BF-40A5-9FC9-9E142C8783A1}" dt="2026-03-26T16:27:51.735" v="303" actId="1076"/>
          <ac:picMkLst>
            <pc:docMk/>
            <pc:sldMk cId="843106135" sldId="263"/>
            <ac:picMk id="23" creationId="{1F340D03-3066-C363-2A42-ADA2766E8259}"/>
          </ac:picMkLst>
        </pc:picChg>
        <pc:picChg chg="add mod">
          <ac:chgData name="Jordan Hill" userId="3751036b-dad6-4850-9519-0c894f75f0bf" providerId="ADAL" clId="{2AB8BF83-D7BF-40A5-9FC9-9E142C8783A1}" dt="2026-03-26T16:30:00.348" v="332" actId="1076"/>
          <ac:picMkLst>
            <pc:docMk/>
            <pc:sldMk cId="843106135" sldId="263"/>
            <ac:picMk id="24" creationId="{FAE76B22-130B-579B-F1F2-BB4E1F4D9E65}"/>
          </ac:picMkLst>
        </pc:picChg>
        <pc:picChg chg="add mod">
          <ac:chgData name="Jordan Hill" userId="3751036b-dad6-4850-9519-0c894f75f0bf" providerId="ADAL" clId="{2AB8BF83-D7BF-40A5-9FC9-9E142C8783A1}" dt="2026-03-26T16:32:13.008" v="356" actId="1076"/>
          <ac:picMkLst>
            <pc:docMk/>
            <pc:sldMk cId="843106135" sldId="263"/>
            <ac:picMk id="25" creationId="{CC9C2AA4-6B33-645E-EF31-0F41B8A3A1B8}"/>
          </ac:picMkLst>
        </pc:picChg>
        <pc:picChg chg="add mod">
          <ac:chgData name="Jordan Hill" userId="3751036b-dad6-4850-9519-0c894f75f0bf" providerId="ADAL" clId="{2AB8BF83-D7BF-40A5-9FC9-9E142C8783A1}" dt="2026-03-26T16:32:09.885" v="355" actId="1076"/>
          <ac:picMkLst>
            <pc:docMk/>
            <pc:sldMk cId="843106135" sldId="263"/>
            <ac:picMk id="27" creationId="{B3C6646E-9A06-C674-A0D7-28495EA4DE00}"/>
          </ac:picMkLst>
        </pc:picChg>
        <pc:picChg chg="add mod">
          <ac:chgData name="Jordan Hill" userId="3751036b-dad6-4850-9519-0c894f75f0bf" providerId="ADAL" clId="{2AB8BF83-D7BF-40A5-9FC9-9E142C8783A1}" dt="2026-03-26T16:30:51.479" v="339" actId="1076"/>
          <ac:picMkLst>
            <pc:docMk/>
            <pc:sldMk cId="843106135" sldId="263"/>
            <ac:picMk id="29" creationId="{F8314520-0762-ECF3-7650-86DA81FA98FB}"/>
          </ac:picMkLst>
        </pc:picChg>
        <pc:picChg chg="add mod">
          <ac:chgData name="Jordan Hill" userId="3751036b-dad6-4850-9519-0c894f75f0bf" providerId="ADAL" clId="{2AB8BF83-D7BF-40A5-9FC9-9E142C8783A1}" dt="2026-03-26T16:30:57.023" v="343" actId="14100"/>
          <ac:picMkLst>
            <pc:docMk/>
            <pc:sldMk cId="843106135" sldId="263"/>
            <ac:picMk id="33" creationId="{1FDA4071-D535-9B5F-7630-0F20D6BA4B13}"/>
          </ac:picMkLst>
        </pc:picChg>
        <pc:picChg chg="add mod">
          <ac:chgData name="Jordan Hill" userId="3751036b-dad6-4850-9519-0c894f75f0bf" providerId="ADAL" clId="{2AB8BF83-D7BF-40A5-9FC9-9E142C8783A1}" dt="2026-03-26T16:30:55.715" v="342" actId="14100"/>
          <ac:picMkLst>
            <pc:docMk/>
            <pc:sldMk cId="843106135" sldId="263"/>
            <ac:picMk id="34" creationId="{AE708DE8-06FE-9241-72EF-0925A420C78D}"/>
          </ac:picMkLst>
        </pc:picChg>
        <pc:picChg chg="add mod">
          <ac:chgData name="Jordan Hill" userId="3751036b-dad6-4850-9519-0c894f75f0bf" providerId="ADAL" clId="{2AB8BF83-D7BF-40A5-9FC9-9E142C8783A1}" dt="2026-03-26T16:31:37.266" v="346" actId="1076"/>
          <ac:picMkLst>
            <pc:docMk/>
            <pc:sldMk cId="843106135" sldId="263"/>
            <ac:picMk id="38" creationId="{222DB03B-AB68-928F-A193-144C23473093}"/>
          </ac:picMkLst>
        </pc:picChg>
        <pc:picChg chg="add mod">
          <ac:chgData name="Jordan Hill" userId="3751036b-dad6-4850-9519-0c894f75f0bf" providerId="ADAL" clId="{2AB8BF83-D7BF-40A5-9FC9-9E142C8783A1}" dt="2026-03-26T16:31:37.266" v="346" actId="1076"/>
          <ac:picMkLst>
            <pc:docMk/>
            <pc:sldMk cId="843106135" sldId="263"/>
            <ac:picMk id="40" creationId="{2827611E-3B57-63B0-1E21-63E48479E0FA}"/>
          </ac:picMkLst>
        </pc:picChg>
        <pc:picChg chg="del">
          <ac:chgData name="Jordan Hill" userId="3751036b-dad6-4850-9519-0c894f75f0bf" providerId="ADAL" clId="{2AB8BF83-D7BF-40A5-9FC9-9E142C8783A1}" dt="2026-03-26T16:16:42.483" v="145" actId="478"/>
          <ac:picMkLst>
            <pc:docMk/>
            <pc:sldMk cId="843106135" sldId="263"/>
            <ac:picMk id="1026" creationId="{B89B89A6-4C96-F00C-2225-575A1827C56B}"/>
          </ac:picMkLst>
        </pc:picChg>
        <pc:picChg chg="del">
          <ac:chgData name="Jordan Hill" userId="3751036b-dad6-4850-9519-0c894f75f0bf" providerId="ADAL" clId="{2AB8BF83-D7BF-40A5-9FC9-9E142C8783A1}" dt="2026-03-26T16:16:42.024" v="144" actId="478"/>
          <ac:picMkLst>
            <pc:docMk/>
            <pc:sldMk cId="843106135" sldId="263"/>
            <ac:picMk id="1027" creationId="{375C7679-5070-61A5-395C-0FE8F953EDA5}"/>
          </ac:picMkLst>
        </pc:picChg>
        <pc:picChg chg="del mod">
          <ac:chgData name="Jordan Hill" userId="3751036b-dad6-4850-9519-0c894f75f0bf" providerId="ADAL" clId="{2AB8BF83-D7BF-40A5-9FC9-9E142C8783A1}" dt="2026-03-26T16:16:41.649" v="143" actId="478"/>
          <ac:picMkLst>
            <pc:docMk/>
            <pc:sldMk cId="843106135" sldId="263"/>
            <ac:picMk id="1031" creationId="{B4D22936-EF82-4B54-3F81-BE277E2F9B80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066" creationId="{BE36F444-E887-FB6C-E627-3B040E07CCAD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068" creationId="{CC12E4AA-053A-0004-0692-3977DE361525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071" creationId="{A5C806A9-6CD7-3D25-6F11-9A46091793CE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083" creationId="{47851AE8-7E27-3F75-EF78-CC02347337B9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093" creationId="{8A09494E-54E0-D951-A79F-ADE1E1814F7F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096" creationId="{59CECE6E-827D-F17B-A148-26B6FB234463}"/>
          </ac:picMkLst>
        </pc:picChg>
        <pc:picChg chg="del">
          <ac:chgData name="Jordan Hill" userId="3751036b-dad6-4850-9519-0c894f75f0bf" providerId="ADAL" clId="{2AB8BF83-D7BF-40A5-9FC9-9E142C8783A1}" dt="2026-03-26T16:16:37.799" v="139" actId="478"/>
          <ac:picMkLst>
            <pc:docMk/>
            <pc:sldMk cId="843106135" sldId="263"/>
            <ac:picMk id="2099" creationId="{1AC00F32-4BA5-A4C3-4509-4CF9192989D3}"/>
          </ac:picMkLst>
        </pc:picChg>
        <pc:picChg chg="del">
          <ac:chgData name="Jordan Hill" userId="3751036b-dad6-4850-9519-0c894f75f0bf" providerId="ADAL" clId="{2AB8BF83-D7BF-40A5-9FC9-9E142C8783A1}" dt="2026-03-26T16:16:38.128" v="140" actId="478"/>
          <ac:picMkLst>
            <pc:docMk/>
            <pc:sldMk cId="843106135" sldId="263"/>
            <ac:picMk id="2100" creationId="{64473917-3736-145F-928C-852F09CC6B6E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140" creationId="{BE2FBDE4-5A48-AE76-709E-15CFC5EFC274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142" creationId="{52F75C65-ADC8-91B9-2253-F9179AF9E88F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144" creationId="{EFA3419B-DC7F-CCF6-3B37-E226445F8B3D}"/>
          </ac:picMkLst>
        </pc:picChg>
        <pc:picChg chg="del">
          <ac:chgData name="Jordan Hill" userId="3751036b-dad6-4850-9519-0c894f75f0bf" providerId="ADAL" clId="{2AB8BF83-D7BF-40A5-9FC9-9E142C8783A1}" dt="2026-03-26T16:16:40.802" v="141" actId="478"/>
          <ac:picMkLst>
            <pc:docMk/>
            <pc:sldMk cId="843106135" sldId="263"/>
            <ac:picMk id="2146" creationId="{D769CF5C-9C7E-BF2D-8409-212253AB9592}"/>
          </ac:picMkLst>
        </pc:picChg>
        <pc:picChg chg="add mod">
          <ac:chgData name="Jordan Hill" userId="3751036b-dad6-4850-9519-0c894f75f0bf" providerId="ADAL" clId="{2AB8BF83-D7BF-40A5-9FC9-9E142C8783A1}" dt="2026-03-26T16:29:14.753" v="322" actId="14100"/>
          <ac:picMkLst>
            <pc:docMk/>
            <pc:sldMk cId="843106135" sldId="263"/>
            <ac:picMk id="3074" creationId="{CFEC5025-0702-A648-7534-E2F1BF8839A5}"/>
          </ac:picMkLst>
        </pc:picChg>
        <pc:picChg chg="add mod">
          <ac:chgData name="Jordan Hill" userId="3751036b-dad6-4850-9519-0c894f75f0bf" providerId="ADAL" clId="{2AB8BF83-D7BF-40A5-9FC9-9E142C8783A1}" dt="2026-03-26T16:29:29.475" v="325" actId="1076"/>
          <ac:picMkLst>
            <pc:docMk/>
            <pc:sldMk cId="843106135" sldId="263"/>
            <ac:picMk id="3076" creationId="{83B034E1-C32C-9720-2AD0-6626AD52CB58}"/>
          </ac:picMkLst>
        </pc:picChg>
        <pc:picChg chg="add mod">
          <ac:chgData name="Jordan Hill" userId="3751036b-dad6-4850-9519-0c894f75f0bf" providerId="ADAL" clId="{2AB8BF83-D7BF-40A5-9FC9-9E142C8783A1}" dt="2026-03-26T16:30:53.229" v="340" actId="1076"/>
          <ac:picMkLst>
            <pc:docMk/>
            <pc:sldMk cId="843106135" sldId="263"/>
            <ac:picMk id="3078" creationId="{1011CF9C-400A-F9C3-AB90-13C067084A04}"/>
          </ac:picMkLst>
        </pc:picChg>
        <pc:picChg chg="add mod">
          <ac:chgData name="Jordan Hill" userId="3751036b-dad6-4850-9519-0c894f75f0bf" providerId="ADAL" clId="{2AB8BF83-D7BF-40A5-9FC9-9E142C8783A1}" dt="2026-03-26T16:33:15.109" v="366" actId="14100"/>
          <ac:picMkLst>
            <pc:docMk/>
            <pc:sldMk cId="843106135" sldId="263"/>
            <ac:picMk id="3080" creationId="{B128642A-37C1-949D-5F85-61F9A70A0086}"/>
          </ac:picMkLst>
        </pc:picChg>
        <pc:picChg chg="add mod">
          <ac:chgData name="Jordan Hill" userId="3751036b-dad6-4850-9519-0c894f75f0bf" providerId="ADAL" clId="{2AB8BF83-D7BF-40A5-9FC9-9E142C8783A1}" dt="2026-03-26T16:33:18.238" v="369" actId="1076"/>
          <ac:picMkLst>
            <pc:docMk/>
            <pc:sldMk cId="843106135" sldId="263"/>
            <ac:picMk id="3082" creationId="{B5EDEF64-7933-EC04-41D8-D2A01FADD9EF}"/>
          </ac:picMkLst>
        </pc:picChg>
        <pc:picChg chg="add mod">
          <ac:chgData name="Jordan Hill" userId="3751036b-dad6-4850-9519-0c894f75f0bf" providerId="ADAL" clId="{2AB8BF83-D7BF-40A5-9FC9-9E142C8783A1}" dt="2026-03-26T16:33:46.672" v="374" actId="14100"/>
          <ac:picMkLst>
            <pc:docMk/>
            <pc:sldMk cId="843106135" sldId="263"/>
            <ac:picMk id="3084" creationId="{970E35DF-CFF5-D567-7F92-A7E0D2789925}"/>
          </ac:picMkLst>
        </pc:picChg>
      </pc:sldChg>
    </pc:docChg>
  </pc:docChgLst>
  <pc:docChgLst>
    <pc:chgData name="Jordan Hill" userId="3751036b-dad6-4850-9519-0c894f75f0bf" providerId="ADAL" clId="{609C61AA-0F34-487B-B210-04AF92E251E9}"/>
    <pc:docChg chg="undo custSel addSld delSld modSld">
      <pc:chgData name="Jordan Hill" userId="3751036b-dad6-4850-9519-0c894f75f0bf" providerId="ADAL" clId="{609C61AA-0F34-487B-B210-04AF92E251E9}" dt="2026-03-25T22:55:51.120" v="468" actId="1076"/>
      <pc:docMkLst>
        <pc:docMk/>
      </pc:docMkLst>
      <pc:sldChg chg="add del">
        <pc:chgData name="Jordan Hill" userId="3751036b-dad6-4850-9519-0c894f75f0bf" providerId="ADAL" clId="{609C61AA-0F34-487B-B210-04AF92E251E9}" dt="2026-03-25T22:18:36.086" v="50" actId="47"/>
        <pc:sldMkLst>
          <pc:docMk/>
          <pc:sldMk cId="3652067852" sldId="256"/>
        </pc:sldMkLst>
      </pc:sldChg>
      <pc:sldChg chg="addSp delSp modSp mod">
        <pc:chgData name="Jordan Hill" userId="3751036b-dad6-4850-9519-0c894f75f0bf" providerId="ADAL" clId="{609C61AA-0F34-487B-B210-04AF92E251E9}" dt="2026-03-25T22:50:47.881" v="414"/>
        <pc:sldMkLst>
          <pc:docMk/>
          <pc:sldMk cId="2958051577" sldId="258"/>
        </pc:sldMkLst>
        <pc:spChg chg="add mod">
          <ac:chgData name="Jordan Hill" userId="3751036b-dad6-4850-9519-0c894f75f0bf" providerId="ADAL" clId="{609C61AA-0F34-487B-B210-04AF92E251E9}" dt="2026-03-25T22:50:47.881" v="414"/>
          <ac:spMkLst>
            <pc:docMk/>
            <pc:sldMk cId="2958051577" sldId="258"/>
            <ac:spMk id="4" creationId="{A45E75BC-0F26-8FEE-8DDE-6616BEC746B0}"/>
          </ac:spMkLst>
        </pc:spChg>
        <pc:spChg chg="mod">
          <ac:chgData name="Jordan Hill" userId="3751036b-dad6-4850-9519-0c894f75f0bf" providerId="ADAL" clId="{609C61AA-0F34-487B-B210-04AF92E251E9}" dt="2026-03-25T22:21:48.433" v="81" actId="1076"/>
          <ac:spMkLst>
            <pc:docMk/>
            <pc:sldMk cId="2958051577" sldId="258"/>
            <ac:spMk id="7" creationId="{00000000-0000-0000-0000-000000000000}"/>
          </ac:spMkLst>
        </pc:spChg>
        <pc:spChg chg="mod">
          <ac:chgData name="Jordan Hill" userId="3751036b-dad6-4850-9519-0c894f75f0bf" providerId="ADAL" clId="{609C61AA-0F34-487B-B210-04AF92E251E9}" dt="2026-03-25T22:19:01.574" v="54" actId="207"/>
          <ac:spMkLst>
            <pc:docMk/>
            <pc:sldMk cId="2958051577" sldId="258"/>
            <ac:spMk id="25" creationId="{00000000-0000-0000-0000-000000000000}"/>
          </ac:spMkLst>
        </pc:spChg>
        <pc:graphicFrameChg chg="mod modGraphic">
          <ac:chgData name="Jordan Hill" userId="3751036b-dad6-4850-9519-0c894f75f0bf" providerId="ADAL" clId="{609C61AA-0F34-487B-B210-04AF92E251E9}" dt="2026-03-25T22:43:30.628" v="380" actId="33524"/>
          <ac:graphicFrameMkLst>
            <pc:docMk/>
            <pc:sldMk cId="2958051577" sldId="258"/>
            <ac:graphicFrameMk id="3" creationId="{00000000-0000-0000-0000-000000000000}"/>
          </ac:graphicFrameMkLst>
        </pc:graphicFrameChg>
        <pc:graphicFrameChg chg="mod modGraphic">
          <ac:chgData name="Jordan Hill" userId="3751036b-dad6-4850-9519-0c894f75f0bf" providerId="ADAL" clId="{609C61AA-0F34-487B-B210-04AF92E251E9}" dt="2026-03-25T22:26:23.491" v="220" actId="122"/>
          <ac:graphicFrameMkLst>
            <pc:docMk/>
            <pc:sldMk cId="2958051577" sldId="258"/>
            <ac:graphicFrameMk id="28" creationId="{00000000-0000-0000-0000-000000000000}"/>
          </ac:graphicFrameMkLst>
        </pc:graphicFrameChg>
        <pc:graphicFrameChg chg="mod modGraphic">
          <ac:chgData name="Jordan Hill" userId="3751036b-dad6-4850-9519-0c894f75f0bf" providerId="ADAL" clId="{609C61AA-0F34-487B-B210-04AF92E251E9}" dt="2026-03-25T22:18:57.528" v="53" actId="1076"/>
          <ac:graphicFrameMkLst>
            <pc:docMk/>
            <pc:sldMk cId="2958051577" sldId="258"/>
            <ac:graphicFrameMk id="52" creationId="{00000000-0000-0000-0000-000000000000}"/>
          </ac:graphicFrameMkLst>
        </pc:graphicFrameChg>
        <pc:picChg chg="del">
          <ac:chgData name="Jordan Hill" userId="3751036b-dad6-4850-9519-0c894f75f0bf" providerId="ADAL" clId="{609C61AA-0F34-487B-B210-04AF92E251E9}" dt="2026-03-25T22:21:51.177" v="82" actId="478"/>
          <ac:picMkLst>
            <pc:docMk/>
            <pc:sldMk cId="2958051577" sldId="258"/>
            <ac:picMk id="2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4.379" v="85" actId="478"/>
          <ac:picMkLst>
            <pc:docMk/>
            <pc:sldMk cId="2958051577" sldId="258"/>
            <ac:picMk id="10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4.379" v="85" actId="478"/>
          <ac:picMkLst>
            <pc:docMk/>
            <pc:sldMk cId="2958051577" sldId="258"/>
            <ac:picMk id="11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4.379" v="85" actId="478"/>
          <ac:picMkLst>
            <pc:docMk/>
            <pc:sldMk cId="2958051577" sldId="258"/>
            <ac:picMk id="12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4.379" v="85" actId="478"/>
          <ac:picMkLst>
            <pc:docMk/>
            <pc:sldMk cId="2958051577" sldId="258"/>
            <ac:picMk id="13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6.943" v="89" actId="478"/>
          <ac:picMkLst>
            <pc:docMk/>
            <pc:sldMk cId="2958051577" sldId="258"/>
            <ac:picMk id="14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2:06.443" v="88" actId="478"/>
          <ac:picMkLst>
            <pc:docMk/>
            <pc:sldMk cId="2958051577" sldId="258"/>
            <ac:picMk id="15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4.379" v="85" actId="478"/>
          <ac:picMkLst>
            <pc:docMk/>
            <pc:sldMk cId="2958051577" sldId="258"/>
            <ac:picMk id="16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5.802" v="87" actId="478"/>
          <ac:picMkLst>
            <pc:docMk/>
            <pc:sldMk cId="2958051577" sldId="258"/>
            <ac:picMk id="17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4.379" v="85" actId="478"/>
          <ac:picMkLst>
            <pc:docMk/>
            <pc:sldMk cId="2958051577" sldId="258"/>
            <ac:picMk id="18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5.269" v="86" actId="478"/>
          <ac:picMkLst>
            <pc:docMk/>
            <pc:sldMk cId="2958051577" sldId="258"/>
            <ac:picMk id="19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1:51.177" v="82" actId="478"/>
          <ac:picMkLst>
            <pc:docMk/>
            <pc:sldMk cId="2958051577" sldId="258"/>
            <ac:picMk id="20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1:51.177" v="82" actId="478"/>
          <ac:picMkLst>
            <pc:docMk/>
            <pc:sldMk cId="2958051577" sldId="258"/>
            <ac:picMk id="21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1:51.177" v="82" actId="478"/>
          <ac:picMkLst>
            <pc:docMk/>
            <pc:sldMk cId="2958051577" sldId="258"/>
            <ac:picMk id="22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1:51.177" v="82" actId="478"/>
          <ac:picMkLst>
            <pc:docMk/>
            <pc:sldMk cId="2958051577" sldId="258"/>
            <ac:picMk id="23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1:51.177" v="82" actId="478"/>
          <ac:picMkLst>
            <pc:docMk/>
            <pc:sldMk cId="2958051577" sldId="258"/>
            <ac:picMk id="24" creationId="{00000000-0000-0000-0000-000000000000}"/>
          </ac:picMkLst>
        </pc:picChg>
        <pc:picChg chg="add del">
          <ac:chgData name="Jordan Hill" userId="3751036b-dad6-4850-9519-0c894f75f0bf" providerId="ADAL" clId="{609C61AA-0F34-487B-B210-04AF92E251E9}" dt="2026-03-25T22:22:04.379" v="85" actId="478"/>
          <ac:picMkLst>
            <pc:docMk/>
            <pc:sldMk cId="2958051577" sldId="258"/>
            <ac:picMk id="2050" creationId="{00000000-0000-0000-0000-000000000000}"/>
          </ac:picMkLst>
        </pc:picChg>
      </pc:sldChg>
      <pc:sldChg chg="addSp delSp modSp mod">
        <pc:chgData name="Jordan Hill" userId="3751036b-dad6-4850-9519-0c894f75f0bf" providerId="ADAL" clId="{609C61AA-0F34-487B-B210-04AF92E251E9}" dt="2026-03-25T22:55:51.120" v="468" actId="1076"/>
        <pc:sldMkLst>
          <pc:docMk/>
          <pc:sldMk cId="1842435994" sldId="260"/>
        </pc:sldMkLst>
        <pc:spChg chg="mod">
          <ac:chgData name="Jordan Hill" userId="3751036b-dad6-4850-9519-0c894f75f0bf" providerId="ADAL" clId="{609C61AA-0F34-487B-B210-04AF92E251E9}" dt="2026-03-25T22:53:09.819" v="434" actId="20578"/>
          <ac:spMkLst>
            <pc:docMk/>
            <pc:sldMk cId="1842435994" sldId="260"/>
            <ac:spMk id="7" creationId="{00000000-0000-0000-0000-000000000000}"/>
          </ac:spMkLst>
        </pc:spChg>
        <pc:spChg chg="mod">
          <ac:chgData name="Jordan Hill" userId="3751036b-dad6-4850-9519-0c894f75f0bf" providerId="ADAL" clId="{609C61AA-0F34-487B-B210-04AF92E251E9}" dt="2026-03-25T22:18:13.848" v="46" actId="207"/>
          <ac:spMkLst>
            <pc:docMk/>
            <pc:sldMk cId="1842435994" sldId="260"/>
            <ac:spMk id="8" creationId="{00000000-0000-0000-0000-000000000000}"/>
          </ac:spMkLst>
        </pc:spChg>
        <pc:spChg chg="add del mod">
          <ac:chgData name="Jordan Hill" userId="3751036b-dad6-4850-9519-0c894f75f0bf" providerId="ADAL" clId="{609C61AA-0F34-487B-B210-04AF92E251E9}" dt="2026-03-25T22:35:25.375" v="312" actId="22"/>
          <ac:spMkLst>
            <pc:docMk/>
            <pc:sldMk cId="1842435994" sldId="260"/>
            <ac:spMk id="26" creationId="{FF688CF8-EEFD-FDCF-6161-9DCFA1EB51E5}"/>
          </ac:spMkLst>
        </pc:spChg>
        <pc:spChg chg="add del mod">
          <ac:chgData name="Jordan Hill" userId="3751036b-dad6-4850-9519-0c894f75f0bf" providerId="ADAL" clId="{609C61AA-0F34-487B-B210-04AF92E251E9}" dt="2026-03-25T22:35:24.028" v="309" actId="22"/>
          <ac:spMkLst>
            <pc:docMk/>
            <pc:sldMk cId="1842435994" sldId="260"/>
            <ac:spMk id="29" creationId="{C48C0CC3-72FB-9D50-07ED-708896C2B293}"/>
          </ac:spMkLst>
        </pc:spChg>
        <pc:spChg chg="add del">
          <ac:chgData name="Jordan Hill" userId="3751036b-dad6-4850-9519-0c894f75f0bf" providerId="ADAL" clId="{609C61AA-0F34-487B-B210-04AF92E251E9}" dt="2026-03-25T22:35:23.300" v="306" actId="22"/>
          <ac:spMkLst>
            <pc:docMk/>
            <pc:sldMk cId="1842435994" sldId="260"/>
            <ac:spMk id="32" creationId="{B9939C68-0565-4544-E2E8-80C2011B8BA3}"/>
          </ac:spMkLst>
        </pc:spChg>
        <pc:spChg chg="add del">
          <ac:chgData name="Jordan Hill" userId="3751036b-dad6-4850-9519-0c894f75f0bf" providerId="ADAL" clId="{609C61AA-0F34-487B-B210-04AF92E251E9}" dt="2026-03-25T22:35:22.952" v="304" actId="22"/>
          <ac:spMkLst>
            <pc:docMk/>
            <pc:sldMk cId="1842435994" sldId="260"/>
            <ac:spMk id="34" creationId="{C3F91D91-DC07-381D-ED71-8E573DB34146}"/>
          </ac:spMkLst>
        </pc:spChg>
        <pc:spChg chg="add del">
          <ac:chgData name="Jordan Hill" userId="3751036b-dad6-4850-9519-0c894f75f0bf" providerId="ADAL" clId="{609C61AA-0F34-487B-B210-04AF92E251E9}" dt="2026-03-25T22:35:22.572" v="302" actId="22"/>
          <ac:spMkLst>
            <pc:docMk/>
            <pc:sldMk cId="1842435994" sldId="260"/>
            <ac:spMk id="36" creationId="{E97C1EA4-DFFA-764B-D576-1BD4AE2FE211}"/>
          </ac:spMkLst>
        </pc:spChg>
        <pc:spChg chg="add del mod">
          <ac:chgData name="Jordan Hill" userId="3751036b-dad6-4850-9519-0c894f75f0bf" providerId="ADAL" clId="{609C61AA-0F34-487B-B210-04AF92E251E9}" dt="2026-03-25T22:35:22.226" v="300" actId="22"/>
          <ac:spMkLst>
            <pc:docMk/>
            <pc:sldMk cId="1842435994" sldId="260"/>
            <ac:spMk id="40" creationId="{AFA6B961-3490-A9B1-5FB5-95D34D9A0D1E}"/>
          </ac:spMkLst>
        </pc:spChg>
        <pc:spChg chg="add mod">
          <ac:chgData name="Jordan Hill" userId="3751036b-dad6-4850-9519-0c894f75f0bf" providerId="ADAL" clId="{609C61AA-0F34-487B-B210-04AF92E251E9}" dt="2026-03-25T22:55:42.859" v="466" actId="1076"/>
          <ac:spMkLst>
            <pc:docMk/>
            <pc:sldMk cId="1842435994" sldId="260"/>
            <ac:spMk id="43" creationId="{F0308CE2-8195-3593-7FE1-0F98A6DCF68F}"/>
          </ac:spMkLst>
        </pc:spChg>
        <pc:spChg chg="add mod">
          <ac:chgData name="Jordan Hill" userId="3751036b-dad6-4850-9519-0c894f75f0bf" providerId="ADAL" clId="{609C61AA-0F34-487B-B210-04AF92E251E9}" dt="2026-03-25T22:55:35.483" v="464" actId="1076"/>
          <ac:spMkLst>
            <pc:docMk/>
            <pc:sldMk cId="1842435994" sldId="260"/>
            <ac:spMk id="46" creationId="{815791C7-6321-3B60-8A4A-62FDDAC721EC}"/>
          </ac:spMkLst>
        </pc:spChg>
        <pc:spChg chg="add mod">
          <ac:chgData name="Jordan Hill" userId="3751036b-dad6-4850-9519-0c894f75f0bf" providerId="ADAL" clId="{609C61AA-0F34-487B-B210-04AF92E251E9}" dt="2026-03-25T22:55:48.567" v="467" actId="1076"/>
          <ac:spMkLst>
            <pc:docMk/>
            <pc:sldMk cId="1842435994" sldId="260"/>
            <ac:spMk id="48" creationId="{42221917-6417-3406-3880-E59B31C18626}"/>
          </ac:spMkLst>
        </pc:spChg>
        <pc:spChg chg="add mod">
          <ac:chgData name="Jordan Hill" userId="3751036b-dad6-4850-9519-0c894f75f0bf" providerId="ADAL" clId="{609C61AA-0F34-487B-B210-04AF92E251E9}" dt="2026-03-25T22:55:51.120" v="468" actId="1076"/>
          <ac:spMkLst>
            <pc:docMk/>
            <pc:sldMk cId="1842435994" sldId="260"/>
            <ac:spMk id="51" creationId="{068B8C2B-81BA-A8AB-D267-AD663825986C}"/>
          </ac:spMkLst>
        </pc:spChg>
        <pc:spChg chg="add mod">
          <ac:chgData name="Jordan Hill" userId="3751036b-dad6-4850-9519-0c894f75f0bf" providerId="ADAL" clId="{609C61AA-0F34-487B-B210-04AF92E251E9}" dt="2026-03-25T22:55:36.910" v="465" actId="1076"/>
          <ac:spMkLst>
            <pc:docMk/>
            <pc:sldMk cId="1842435994" sldId="260"/>
            <ac:spMk id="53" creationId="{446F302D-3832-AE5E-60AB-C314782861F3}"/>
          </ac:spMkLst>
        </pc:spChg>
        <pc:spChg chg="add del mod">
          <ac:chgData name="Jordan Hill" userId="3751036b-dad6-4850-9519-0c894f75f0bf" providerId="ADAL" clId="{609C61AA-0F34-487B-B210-04AF92E251E9}" dt="2026-03-25T22:37:37.193" v="375" actId="22"/>
          <ac:spMkLst>
            <pc:docMk/>
            <pc:sldMk cId="1842435994" sldId="260"/>
            <ac:spMk id="57" creationId="{C3C7B2BD-9868-2F11-E1D9-B764A2B2BDE7}"/>
          </ac:spMkLst>
        </pc:spChg>
        <pc:spChg chg="add del mod">
          <ac:chgData name="Jordan Hill" userId="3751036b-dad6-4850-9519-0c894f75f0bf" providerId="ADAL" clId="{609C61AA-0F34-487B-B210-04AF92E251E9}" dt="2026-03-25T22:37:36.786" v="374" actId="22"/>
          <ac:spMkLst>
            <pc:docMk/>
            <pc:sldMk cId="1842435994" sldId="260"/>
            <ac:spMk id="59" creationId="{2C39BBFC-1187-1747-1508-6A950C59B2D2}"/>
          </ac:spMkLst>
        </pc:spChg>
        <pc:spChg chg="add mod">
          <ac:chgData name="Jordan Hill" userId="3751036b-dad6-4850-9519-0c894f75f0bf" providerId="ADAL" clId="{609C61AA-0F34-487B-B210-04AF92E251E9}" dt="2026-03-25T22:44:30.915" v="383" actId="1076"/>
          <ac:spMkLst>
            <pc:docMk/>
            <pc:sldMk cId="1842435994" sldId="260"/>
            <ac:spMk id="61" creationId="{32ACE3DA-38B6-8305-992F-4CEDE173F032}"/>
          </ac:spMkLst>
        </pc:spChg>
        <pc:spChg chg="add mod">
          <ac:chgData name="Jordan Hill" userId="3751036b-dad6-4850-9519-0c894f75f0bf" providerId="ADAL" clId="{609C61AA-0F34-487B-B210-04AF92E251E9}" dt="2026-03-25T22:46:41.650" v="384"/>
          <ac:spMkLst>
            <pc:docMk/>
            <pc:sldMk cId="1842435994" sldId="260"/>
            <ac:spMk id="62" creationId="{75917FD9-B9AF-F6E5-64E2-C8262AD7CA98}"/>
          </ac:spMkLst>
        </pc:spChg>
        <pc:spChg chg="add mod">
          <ac:chgData name="Jordan Hill" userId="3751036b-dad6-4850-9519-0c894f75f0bf" providerId="ADAL" clId="{609C61AA-0F34-487B-B210-04AF92E251E9}" dt="2026-03-25T22:49:13.703" v="385"/>
          <ac:spMkLst>
            <pc:docMk/>
            <pc:sldMk cId="1842435994" sldId="260"/>
            <ac:spMk id="1024" creationId="{069F83C3-3475-7389-000B-0ED420BEDD37}"/>
          </ac:spMkLst>
        </pc:spChg>
        <pc:spChg chg="add mod">
          <ac:chgData name="Jordan Hill" userId="3751036b-dad6-4850-9519-0c894f75f0bf" providerId="ADAL" clId="{609C61AA-0F34-487B-B210-04AF92E251E9}" dt="2026-03-25T22:49:13.703" v="385"/>
          <ac:spMkLst>
            <pc:docMk/>
            <pc:sldMk cId="1842435994" sldId="260"/>
            <ac:spMk id="1025" creationId="{5FC56FF9-0624-311C-0DF5-CA1B5DD7FCF2}"/>
          </ac:spMkLst>
        </pc:spChg>
        <pc:spChg chg="add mod">
          <ac:chgData name="Jordan Hill" userId="3751036b-dad6-4850-9519-0c894f75f0bf" providerId="ADAL" clId="{609C61AA-0F34-487B-B210-04AF92E251E9}" dt="2026-03-25T22:50:49.326" v="415"/>
          <ac:spMkLst>
            <pc:docMk/>
            <pc:sldMk cId="1842435994" sldId="260"/>
            <ac:spMk id="1029" creationId="{3B4BDA06-67E0-CBEB-C31B-45B0E395FE3D}"/>
          </ac:spMkLst>
        </pc:spChg>
        <pc:spChg chg="add del mod">
          <ac:chgData name="Jordan Hill" userId="3751036b-dad6-4850-9519-0c894f75f0bf" providerId="ADAL" clId="{609C61AA-0F34-487B-B210-04AF92E251E9}" dt="2026-03-25T22:53:13.937" v="436" actId="22"/>
          <ac:spMkLst>
            <pc:docMk/>
            <pc:sldMk cId="1842435994" sldId="260"/>
            <ac:spMk id="1037" creationId="{8F80963C-5FF7-97B0-8F65-5FB4A44A75B0}"/>
          </ac:spMkLst>
        </pc:spChg>
        <pc:graphicFrameChg chg="del mod modGraphic">
          <ac:chgData name="Jordan Hill" userId="3751036b-dad6-4850-9519-0c894f75f0bf" providerId="ADAL" clId="{609C61AA-0F34-487B-B210-04AF92E251E9}" dt="2026-03-25T22:34:22.842" v="269" actId="478"/>
          <ac:graphicFrameMkLst>
            <pc:docMk/>
            <pc:sldMk cId="1842435994" sldId="260"/>
            <ac:graphicFrameMk id="2" creationId="{00000000-0000-0000-0000-000000000000}"/>
          </ac:graphicFrameMkLst>
        </pc:graphicFrameChg>
        <pc:graphicFrameChg chg="add mod">
          <ac:chgData name="Jordan Hill" userId="3751036b-dad6-4850-9519-0c894f75f0bf" providerId="ADAL" clId="{609C61AA-0F34-487B-B210-04AF92E251E9}" dt="2026-03-25T22:34:23.889" v="270"/>
          <ac:graphicFrameMkLst>
            <pc:docMk/>
            <pc:sldMk cId="1842435994" sldId="260"/>
            <ac:graphicFrameMk id="4" creationId="{601E554C-8BBB-4843-1A0C-0B32F8A16AD0}"/>
          </ac:graphicFrameMkLst>
        </pc:graphicFrameChg>
        <pc:graphicFrameChg chg="add del mod">
          <ac:chgData name="Jordan Hill" userId="3751036b-dad6-4850-9519-0c894f75f0bf" providerId="ADAL" clId="{609C61AA-0F34-487B-B210-04AF92E251E9}" dt="2026-03-25T22:35:29.815" v="314" actId="478"/>
          <ac:graphicFrameMkLst>
            <pc:docMk/>
            <pc:sldMk cId="1842435994" sldId="260"/>
            <ac:graphicFrameMk id="17" creationId="{0A5B8A86-3515-E059-F89E-3951996224D6}"/>
          </ac:graphicFrameMkLst>
        </pc:graphicFrameChg>
        <pc:graphicFrameChg chg="mod modGraphic">
          <ac:chgData name="Jordan Hill" userId="3751036b-dad6-4850-9519-0c894f75f0bf" providerId="ADAL" clId="{609C61AA-0F34-487B-B210-04AF92E251E9}" dt="2026-03-25T22:31:25.513" v="251" actId="1076"/>
          <ac:graphicFrameMkLst>
            <pc:docMk/>
            <pc:sldMk cId="1842435994" sldId="260"/>
            <ac:graphicFrameMk id="39" creationId="{00000000-0000-0000-0000-000000000000}"/>
          </ac:graphicFrameMkLst>
        </pc:graphicFrameChg>
        <pc:graphicFrameChg chg="add mod">
          <ac:chgData name="Jordan Hill" userId="3751036b-dad6-4850-9519-0c894f75f0bf" providerId="ADAL" clId="{609C61AA-0F34-487B-B210-04AF92E251E9}" dt="2026-03-25T22:35:43.809" v="320"/>
          <ac:graphicFrameMkLst>
            <pc:docMk/>
            <pc:sldMk cId="1842435994" sldId="260"/>
            <ac:graphicFrameMk id="44" creationId="{A2FD6A99-D021-459C-6984-0DC66725E3C0}"/>
          </ac:graphicFrameMkLst>
        </pc:graphicFrameChg>
        <pc:graphicFrameChg chg="add">
          <ac:chgData name="Jordan Hill" userId="3751036b-dad6-4850-9519-0c894f75f0bf" providerId="ADAL" clId="{609C61AA-0F34-487B-B210-04AF92E251E9}" dt="2026-03-25T22:36:45.059" v="342"/>
          <ac:graphicFrameMkLst>
            <pc:docMk/>
            <pc:sldMk cId="1842435994" sldId="260"/>
            <ac:graphicFrameMk id="54" creationId="{3726FA1E-7CBF-F03C-0FF1-ECC0D5326266}"/>
          </ac:graphicFrameMkLst>
        </pc:graphicFrameChg>
        <pc:graphicFrameChg chg="add del">
          <ac:chgData name="Jordan Hill" userId="3751036b-dad6-4850-9519-0c894f75f0bf" providerId="ADAL" clId="{609C61AA-0F34-487B-B210-04AF92E251E9}" dt="2026-03-25T22:37:35.996" v="373" actId="478"/>
          <ac:graphicFrameMkLst>
            <pc:docMk/>
            <pc:sldMk cId="1842435994" sldId="260"/>
            <ac:graphicFrameMk id="55" creationId="{8894CA75-A9D3-2826-72F4-B1CF25605608}"/>
          </ac:graphicFrameMkLst>
        </pc:graphicFrameChg>
        <pc:graphicFrameChg chg="add mod">
          <ac:chgData name="Jordan Hill" userId="3751036b-dad6-4850-9519-0c894f75f0bf" providerId="ADAL" clId="{609C61AA-0F34-487B-B210-04AF92E251E9}" dt="2026-03-25T22:52:48.684" v="427"/>
          <ac:graphicFrameMkLst>
            <pc:docMk/>
            <pc:sldMk cId="1842435994" sldId="260"/>
            <ac:graphicFrameMk id="1033" creationId="{72EB2CDF-929D-E4FF-6B94-8FDD37315EF5}"/>
          </ac:graphicFrameMkLst>
        </pc:graphicFrameChg>
        <pc:graphicFrameChg chg="add mod">
          <ac:chgData name="Jordan Hill" userId="3751036b-dad6-4850-9519-0c894f75f0bf" providerId="ADAL" clId="{609C61AA-0F34-487B-B210-04AF92E251E9}" dt="2026-03-25T22:52:50.318" v="428"/>
          <ac:graphicFrameMkLst>
            <pc:docMk/>
            <pc:sldMk cId="1842435994" sldId="260"/>
            <ac:graphicFrameMk id="1035" creationId="{EA676729-4740-66F9-A845-F81CA8D3C9CA}"/>
          </ac:graphicFrameMkLst>
        </pc:graphicFrameChg>
        <pc:graphicFrameChg chg="add mod ord modGraphic">
          <ac:chgData name="Jordan Hill" userId="3751036b-dad6-4850-9519-0c894f75f0bf" providerId="ADAL" clId="{609C61AA-0F34-487B-B210-04AF92E251E9}" dt="2026-03-25T22:54:40.738" v="453" actId="171"/>
          <ac:graphicFrameMkLst>
            <pc:docMk/>
            <pc:sldMk cId="1842435994" sldId="260"/>
            <ac:graphicFrameMk id="1038" creationId="{866646B0-251A-64E3-2CC2-D6C1A9904083}"/>
          </ac:graphicFrameMkLst>
        </pc:graphicFrameChg>
        <pc:picChg chg="del">
          <ac:chgData name="Jordan Hill" userId="3751036b-dad6-4850-9519-0c894f75f0bf" providerId="ADAL" clId="{609C61AA-0F34-487B-B210-04AF92E251E9}" dt="2026-03-25T22:28:36.460" v="224" actId="478"/>
          <ac:picMkLst>
            <pc:docMk/>
            <pc:sldMk cId="1842435994" sldId="260"/>
            <ac:picMk id="3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37.047" v="225" actId="478"/>
          <ac:picMkLst>
            <pc:docMk/>
            <pc:sldMk cId="1842435994" sldId="260"/>
            <ac:picMk id="5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0.448" v="233" actId="478"/>
          <ac:picMkLst>
            <pc:docMk/>
            <pc:sldMk cId="1842435994" sldId="260"/>
            <ac:picMk id="11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1.113" v="234" actId="478"/>
          <ac:picMkLst>
            <pc:docMk/>
            <pc:sldMk cId="1842435994" sldId="260"/>
            <ac:picMk id="13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1.476" v="235" actId="478"/>
          <ac:picMkLst>
            <pc:docMk/>
            <pc:sldMk cId="1842435994" sldId="260"/>
            <ac:picMk id="14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3.186" v="238" actId="478"/>
          <ac:picMkLst>
            <pc:docMk/>
            <pc:sldMk cId="1842435994" sldId="260"/>
            <ac:picMk id="15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2.363" v="236" actId="478"/>
          <ac:picMkLst>
            <pc:docMk/>
            <pc:sldMk cId="1842435994" sldId="260"/>
            <ac:picMk id="16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2.791" v="237" actId="478"/>
          <ac:picMkLst>
            <pc:docMk/>
            <pc:sldMk cId="1842435994" sldId="260"/>
            <ac:picMk id="19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3.570" v="239" actId="478"/>
          <ac:picMkLst>
            <pc:docMk/>
            <pc:sldMk cId="1842435994" sldId="260"/>
            <ac:picMk id="20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3.961" v="240" actId="478"/>
          <ac:picMkLst>
            <pc:docMk/>
            <pc:sldMk cId="1842435994" sldId="260"/>
            <ac:picMk id="21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4.357" v="241" actId="478"/>
          <ac:picMkLst>
            <pc:docMk/>
            <pc:sldMk cId="1842435994" sldId="260"/>
            <ac:picMk id="22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5.038" v="242" actId="478"/>
          <ac:picMkLst>
            <pc:docMk/>
            <pc:sldMk cId="1842435994" sldId="260"/>
            <ac:picMk id="23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5.497" v="243" actId="478"/>
          <ac:picMkLst>
            <pc:docMk/>
            <pc:sldMk cId="1842435994" sldId="260"/>
            <ac:picMk id="24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37.523" v="226" actId="478"/>
          <ac:picMkLst>
            <pc:docMk/>
            <pc:sldMk cId="1842435994" sldId="260"/>
            <ac:picMk id="25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45.818" v="244" actId="478"/>
          <ac:picMkLst>
            <pc:docMk/>
            <pc:sldMk cId="1842435994" sldId="260"/>
            <ac:picMk id="27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37.966" v="227" actId="478"/>
          <ac:picMkLst>
            <pc:docMk/>
            <pc:sldMk cId="1842435994" sldId="260"/>
            <ac:picMk id="49" creationId="{00000000-0000-0000-0000-000000000000}"/>
          </ac:picMkLst>
        </pc:picChg>
        <pc:picChg chg="add mod">
          <ac:chgData name="Jordan Hill" userId="3751036b-dad6-4850-9519-0c894f75f0bf" providerId="ADAL" clId="{609C61AA-0F34-487B-B210-04AF92E251E9}" dt="2026-03-25T22:44:30.915" v="383" actId="1076"/>
          <ac:picMkLst>
            <pc:docMk/>
            <pc:sldMk cId="1842435994" sldId="260"/>
            <ac:picMk id="60" creationId="{21ABB2CB-C4E8-E58C-BCDB-65E2A8E21984}"/>
          </ac:picMkLst>
        </pc:picChg>
        <pc:picChg chg="del">
          <ac:chgData name="Jordan Hill" userId="3751036b-dad6-4850-9519-0c894f75f0bf" providerId="ADAL" clId="{609C61AA-0F34-487B-B210-04AF92E251E9}" dt="2026-03-25T22:28:38.456" v="228" actId="478"/>
          <ac:picMkLst>
            <pc:docMk/>
            <pc:sldMk cId="1842435994" sldId="260"/>
            <ac:picMk id="63" creationId="{00000000-0000-0000-0000-000000000000}"/>
          </ac:picMkLst>
        </pc:picChg>
        <pc:picChg chg="add mod">
          <ac:chgData name="Jordan Hill" userId="3751036b-dad6-4850-9519-0c894f75f0bf" providerId="ADAL" clId="{609C61AA-0F34-487B-B210-04AF92E251E9}" dt="2026-03-25T22:55:29.173" v="462" actId="14100"/>
          <ac:picMkLst>
            <pc:docMk/>
            <pc:sldMk cId="1842435994" sldId="260"/>
            <ac:picMk id="1026" creationId="{AD38E44C-0454-BB8A-BFB1-307103830885}"/>
          </ac:picMkLst>
        </pc:picChg>
        <pc:picChg chg="add mod">
          <ac:chgData name="Jordan Hill" userId="3751036b-dad6-4850-9519-0c894f75f0bf" providerId="ADAL" clId="{609C61AA-0F34-487B-B210-04AF92E251E9}" dt="2026-03-25T22:55:32.077" v="463" actId="1076"/>
          <ac:picMkLst>
            <pc:docMk/>
            <pc:sldMk cId="1842435994" sldId="260"/>
            <ac:picMk id="1027" creationId="{DD02BECD-9D2C-CF06-6408-730E4DEECF73}"/>
          </ac:picMkLst>
        </pc:picChg>
        <pc:picChg chg="del">
          <ac:chgData name="Jordan Hill" userId="3751036b-dad6-4850-9519-0c894f75f0bf" providerId="ADAL" clId="{609C61AA-0F34-487B-B210-04AF92E251E9}" dt="2026-03-25T22:28:40.085" v="232" actId="478"/>
          <ac:picMkLst>
            <pc:docMk/>
            <pc:sldMk cId="1842435994" sldId="260"/>
            <ac:picMk id="1028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39.610" v="231" actId="478"/>
          <ac:picMkLst>
            <pc:docMk/>
            <pc:sldMk cId="1842435994" sldId="260"/>
            <ac:picMk id="1030" creationId="{00000000-0000-0000-0000-000000000000}"/>
          </ac:picMkLst>
        </pc:picChg>
        <pc:picChg chg="add mod">
          <ac:chgData name="Jordan Hill" userId="3751036b-dad6-4850-9519-0c894f75f0bf" providerId="ADAL" clId="{609C61AA-0F34-487B-B210-04AF92E251E9}" dt="2026-03-25T22:55:13.099" v="459" actId="1076"/>
          <ac:picMkLst>
            <pc:docMk/>
            <pc:sldMk cId="1842435994" sldId="260"/>
            <ac:picMk id="1031" creationId="{44B5F7C1-9511-70E1-07A7-CDDCA9452F7F}"/>
          </ac:picMkLst>
        </pc:picChg>
        <pc:picChg chg="del">
          <ac:chgData name="Jordan Hill" userId="3751036b-dad6-4850-9519-0c894f75f0bf" providerId="ADAL" clId="{609C61AA-0F34-487B-B210-04AF92E251E9}" dt="2026-03-25T22:28:39.264" v="230" actId="478"/>
          <ac:picMkLst>
            <pc:docMk/>
            <pc:sldMk cId="1842435994" sldId="260"/>
            <ac:picMk id="1032" creationId="{00000000-0000-0000-0000-000000000000}"/>
          </ac:picMkLst>
        </pc:picChg>
        <pc:picChg chg="del">
          <ac:chgData name="Jordan Hill" userId="3751036b-dad6-4850-9519-0c894f75f0bf" providerId="ADAL" clId="{609C61AA-0F34-487B-B210-04AF92E251E9}" dt="2026-03-25T22:28:38.819" v="229" actId="478"/>
          <ac:picMkLst>
            <pc:docMk/>
            <pc:sldMk cId="1842435994" sldId="260"/>
            <ac:picMk id="1034" creationId="{00000000-0000-0000-0000-000000000000}"/>
          </ac:picMkLst>
        </pc:picChg>
      </pc:sldChg>
      <pc:sldChg chg="add">
        <pc:chgData name="Jordan Hill" userId="3751036b-dad6-4850-9519-0c894f75f0bf" providerId="ADAL" clId="{609C61AA-0F34-487B-B210-04AF92E251E9}" dt="2026-03-25T22:18:40.433" v="51" actId="2890"/>
        <pc:sldMkLst>
          <pc:docMk/>
          <pc:sldMk cId="3756947819" sldId="261"/>
        </pc:sldMkLst>
      </pc:sldChg>
      <pc:sldChg chg="add">
        <pc:chgData name="Jordan Hill" userId="3751036b-dad6-4850-9519-0c894f75f0bf" providerId="ADAL" clId="{609C61AA-0F34-487B-B210-04AF92E251E9}" dt="2026-03-25T22:34:19.774" v="268" actId="2890"/>
        <pc:sldMkLst>
          <pc:docMk/>
          <pc:sldMk cId="1489097429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844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734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1881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258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8497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5535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6773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397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3689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838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005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40C9B-FB20-434E-B923-7B68FF1F3555}" type="datetimeFigureOut">
              <a:rPr lang="en-GB" smtClean="0"/>
              <a:t>14/06/2026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63A4E-2370-425A-B6BA-03B7468303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067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gif"/><Relationship Id="rId18" Type="http://schemas.openxmlformats.org/officeDocument/2006/relationships/image" Target="../media/image17.jpe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gif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jpeg"/><Relationship Id="rId2" Type="http://schemas.openxmlformats.org/officeDocument/2006/relationships/image" Target="../media/image1.jpeg"/><Relationship Id="rId16" Type="http://schemas.openxmlformats.org/officeDocument/2006/relationships/image" Target="../media/image15.gif"/><Relationship Id="rId20" Type="http://schemas.openxmlformats.org/officeDocument/2006/relationships/image" Target="../media/image19.png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5" Type="http://schemas.openxmlformats.org/officeDocument/2006/relationships/image" Target="../media/image4.jpeg"/><Relationship Id="rId15" Type="http://schemas.openxmlformats.org/officeDocument/2006/relationships/image" Target="../media/image14.gif"/><Relationship Id="rId23" Type="http://schemas.openxmlformats.org/officeDocument/2006/relationships/image" Target="../media/image22.png"/><Relationship Id="rId28" Type="http://schemas.openxmlformats.org/officeDocument/2006/relationships/image" Target="../media/image27.jpeg"/><Relationship Id="rId36" Type="http://schemas.openxmlformats.org/officeDocument/2006/relationships/image" Target="../media/image35.png"/><Relationship Id="rId10" Type="http://schemas.openxmlformats.org/officeDocument/2006/relationships/image" Target="../media/image9.jpe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gif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18" Type="http://schemas.openxmlformats.org/officeDocument/2006/relationships/image" Target="../media/image53.jpe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jpeg"/><Relationship Id="rId17" Type="http://schemas.openxmlformats.org/officeDocument/2006/relationships/image" Target="../media/image52.png"/><Relationship Id="rId2" Type="http://schemas.openxmlformats.org/officeDocument/2006/relationships/image" Target="../media/image1.jpe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11" Type="http://schemas.openxmlformats.org/officeDocument/2006/relationships/image" Target="../media/image46.png"/><Relationship Id="rId5" Type="http://schemas.openxmlformats.org/officeDocument/2006/relationships/image" Target="../media/image40.jpe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19" Type="http://schemas.openxmlformats.org/officeDocument/2006/relationships/image" Target="../media/image54.jpeg"/><Relationship Id="rId4" Type="http://schemas.openxmlformats.org/officeDocument/2006/relationships/image" Target="../media/image39.png"/><Relationship Id="rId9" Type="http://schemas.openxmlformats.org/officeDocument/2006/relationships/image" Target="../media/image44.jpeg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08ABB-8CFF-A773-B247-1F54D4631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D112FC-F582-95E6-B307-7676E96E56E4}"/>
              </a:ext>
            </a:extLst>
          </p:cNvPr>
          <p:cNvSpPr/>
          <p:nvPr/>
        </p:nvSpPr>
        <p:spPr>
          <a:xfrm>
            <a:off x="2177" y="28149"/>
            <a:ext cx="9910173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668BF1E-2621-D2C5-1AF5-8A5C666EC5A2}"/>
              </a:ext>
            </a:extLst>
          </p:cNvPr>
          <p:cNvGraphicFramePr>
            <a:graphicFrameLocks noGrp="1"/>
          </p:cNvGraphicFramePr>
          <p:nvPr/>
        </p:nvGraphicFramePr>
        <p:xfrm>
          <a:off x="-178079" y="9901875"/>
          <a:ext cx="9814560" cy="16288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836920">
                  <a:extLst>
                    <a:ext uri="{9D8B030D-6E8A-4147-A177-3AD203B41FA5}">
                      <a16:colId xmlns:a16="http://schemas.microsoft.com/office/drawing/2014/main" val="2243016946"/>
                    </a:ext>
                  </a:extLst>
                </a:gridCol>
                <a:gridCol w="3977640">
                  <a:extLst>
                    <a:ext uri="{9D8B030D-6E8A-4147-A177-3AD203B41FA5}">
                      <a16:colId xmlns:a16="http://schemas.microsoft.com/office/drawing/2014/main" val="4096082666"/>
                    </a:ext>
                  </a:extLst>
                </a:gridCol>
              </a:tblGrid>
              <a:tr h="20008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Letter-join Plus 40" panose="02000505000000020003" pitchFamily="50" charset="0"/>
                        </a:rPr>
                        <a:t>                                            </a:t>
                      </a:r>
                      <a:r>
                        <a:rPr lang="en-GB" sz="1400" b="1" dirty="0">
                          <a:solidFill>
                            <a:srgbClr val="00B050"/>
                          </a:solidFill>
                          <a:effectLst/>
                          <a:latin typeface="Letter-join Plus 40" panose="02000505000000020003" pitchFamily="50" charset="0"/>
                        </a:rPr>
                        <a:t>Allies</a:t>
                      </a:r>
                      <a:r>
                        <a:rPr lang="en-GB" sz="1400" b="1" dirty="0">
                          <a:effectLst/>
                          <a:latin typeface="Letter-join Plus 40" panose="02000505000000020003" pitchFamily="50" charset="0"/>
                        </a:rPr>
                        <a:t>                         Significant People                             </a:t>
                      </a:r>
                      <a:r>
                        <a:rPr lang="en-GB" sz="1400" b="1" dirty="0">
                          <a:solidFill>
                            <a:srgbClr val="FF0000"/>
                          </a:solidFill>
                          <a:effectLst/>
                          <a:latin typeface="Letter-join Plus 40" panose="02000505000000020003" pitchFamily="50" charset="0"/>
                        </a:rPr>
                        <a:t>Axis</a:t>
                      </a:r>
                      <a:endParaRPr lang="en-GB" sz="1400" b="1" dirty="0">
                        <a:solidFill>
                          <a:srgbClr val="FF0000"/>
                        </a:solidFill>
                        <a:effectLst/>
                        <a:latin typeface="Letter-join Plus 40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55051837"/>
                  </a:ext>
                </a:extLst>
              </a:tr>
              <a:tr h="2000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Letter-join Plus 40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1" dirty="0">
                        <a:effectLst/>
                        <a:latin typeface="Letter-join Plus 40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68976177"/>
                  </a:ext>
                </a:extLst>
              </a:tr>
              <a:tr h="12005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Neville</a:t>
                      </a:r>
                      <a:r>
                        <a:rPr lang="en-GB" sz="1200" baseline="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Chamberlin   </a:t>
                      </a:r>
                      <a:r>
                        <a:rPr lang="en-GB" sz="120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Winston Churchil</a:t>
                      </a:r>
                      <a:r>
                        <a:rPr lang="en-GB" sz="1200" baseline="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    </a:t>
                      </a:r>
                      <a:r>
                        <a:rPr lang="en-GB" sz="1200" b="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Charles de Gaulle   Joseph</a:t>
                      </a:r>
                      <a:r>
                        <a:rPr lang="en-GB" sz="1200" b="0" baseline="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Stalin     F.D Roosevelt</a:t>
                      </a:r>
                      <a:endParaRPr lang="en-GB" sz="1200" dirty="0">
                        <a:effectLst/>
                        <a:latin typeface="Letter-join Plus 40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Letter-join Plus 40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Letter-join Plus 40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Adolf</a:t>
                      </a:r>
                      <a:r>
                        <a:rPr lang="en-GB" sz="1200" baseline="0" dirty="0">
                          <a:effectLst/>
                          <a:latin typeface="Letter-join Plus 40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Hitler      Hideki Tojo   Emperor Hirohito   Benito Mussolini</a:t>
                      </a:r>
                      <a:endParaRPr lang="en-GB" sz="1200" dirty="0">
                        <a:effectLst/>
                        <a:latin typeface="Letter-join Plus 40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30977198"/>
                  </a:ext>
                </a:extLst>
              </a:tr>
            </a:tbl>
          </a:graphicData>
        </a:graphic>
      </p:graphicFrame>
      <p:sp>
        <p:nvSpPr>
          <p:cNvPr id="8" name="Text Box 1">
            <a:extLst>
              <a:ext uri="{FF2B5EF4-FFF2-40B4-BE49-F238E27FC236}">
                <a16:creationId xmlns:a16="http://schemas.microsoft.com/office/drawing/2014/main" id="{3BF05F74-39FC-5B94-F2DB-02FBB5465745}"/>
              </a:ext>
            </a:extLst>
          </p:cNvPr>
          <p:cNvSpPr txBox="1"/>
          <p:nvPr/>
        </p:nvSpPr>
        <p:spPr>
          <a:xfrm>
            <a:off x="156261" y="101581"/>
            <a:ext cx="9890760" cy="479599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200" b="1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Years 5 and 6 – </a:t>
            </a:r>
            <a:r>
              <a:rPr lang="en-GB" sz="2200" b="1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Autumn </a:t>
            </a:r>
            <a:r>
              <a:rPr lang="en-GB" sz="2200" b="1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Term </a:t>
            </a:r>
            <a:r>
              <a:rPr lang="en-GB" sz="2200" b="1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GB" sz="220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Histor</a:t>
            </a:r>
            <a:r>
              <a:rPr lang="en-GB" sz="2200" dirty="0" smtClean="0"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y- How can we learn from our </a:t>
            </a:r>
            <a:r>
              <a:rPr lang="en-GB" sz="2200" dirty="0" smtClean="0"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mistakes</a:t>
            </a:r>
            <a:r>
              <a:rPr lang="en-GB" sz="2200" dirty="0" smtClean="0"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endParaRPr lang="en-GB" sz="1100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2CC2A81-232B-92DC-60E1-617F37BDFCE9}"/>
              </a:ext>
            </a:extLst>
          </p:cNvPr>
          <p:cNvSpPr/>
          <p:nvPr/>
        </p:nvSpPr>
        <p:spPr>
          <a:xfrm>
            <a:off x="156261" y="158937"/>
            <a:ext cx="290693" cy="291588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978" t="-2153" r="-4978" b="-2153"/>
            </a:stretch>
          </a:blip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DBA670B-B20B-5186-6766-32EDCA23D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63" y="10505845"/>
            <a:ext cx="683141" cy="1012976"/>
          </a:xfrm>
          <a:prstGeom prst="rect">
            <a:avLst/>
          </a:prstGeom>
        </p:spPr>
      </p:pic>
      <p:pic>
        <p:nvPicPr>
          <p:cNvPr id="2053" name="Picture 5" descr="Mussolini">
            <a:extLst>
              <a:ext uri="{FF2B5EF4-FFF2-40B4-BE49-F238E27FC236}">
                <a16:creationId xmlns:a16="http://schemas.microsoft.com/office/drawing/2014/main" id="{2FBA2FC4-C068-4C47-4CF5-6EFCB53EF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388" y="10505845"/>
            <a:ext cx="780894" cy="102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itler">
            <a:extLst>
              <a:ext uri="{FF2B5EF4-FFF2-40B4-BE49-F238E27FC236}">
                <a16:creationId xmlns:a16="http://schemas.microsoft.com/office/drawing/2014/main" id="{684E9502-6F9C-14EF-9E09-B496F9BEA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861" y="10505845"/>
            <a:ext cx="767679" cy="10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harles de Gaulle">
            <a:extLst>
              <a:ext uri="{FF2B5EF4-FFF2-40B4-BE49-F238E27FC236}">
                <a16:creationId xmlns:a16="http://schemas.microsoft.com/office/drawing/2014/main" id="{B4ADFE5C-7850-C52F-DE9D-022906341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700" y="10517788"/>
            <a:ext cx="1051127" cy="10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Roosevelt">
            <a:extLst>
              <a:ext uri="{FF2B5EF4-FFF2-40B4-BE49-F238E27FC236}">
                <a16:creationId xmlns:a16="http://schemas.microsoft.com/office/drawing/2014/main" id="{A9FBAECC-2B50-D8A3-0BED-4EC6062EF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348" y="10517788"/>
            <a:ext cx="993385" cy="100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Joseph Stalin">
            <a:extLst>
              <a:ext uri="{FF2B5EF4-FFF2-40B4-BE49-F238E27FC236}">
                <a16:creationId xmlns:a16="http://schemas.microsoft.com/office/drawing/2014/main" id="{8F48E90E-C7E4-735C-8F60-4D386BA2C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647" y="10518003"/>
            <a:ext cx="796882" cy="101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Winston Churchill">
            <a:extLst>
              <a:ext uri="{FF2B5EF4-FFF2-40B4-BE49-F238E27FC236}">
                <a16:creationId xmlns:a16="http://schemas.microsoft.com/office/drawing/2014/main" id="{7115586A-9AB4-F5F1-352A-E74008B36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860" y="10517788"/>
            <a:ext cx="1003021" cy="10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Neville Chamberlain">
            <a:extLst>
              <a:ext uri="{FF2B5EF4-FFF2-40B4-BE49-F238E27FC236}">
                <a16:creationId xmlns:a16="http://schemas.microsoft.com/office/drawing/2014/main" id="{0611DBBC-1281-CA03-52C3-D8184FF1F6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" y="10517788"/>
            <a:ext cx="790344" cy="1012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Hirohito - WWII, Death &amp; Facts">
            <a:extLst>
              <a:ext uri="{FF2B5EF4-FFF2-40B4-BE49-F238E27FC236}">
                <a16:creationId xmlns:a16="http://schemas.microsoft.com/office/drawing/2014/main" id="{83331BF1-C129-9B83-8C12-84EE63A645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665" y="10517788"/>
            <a:ext cx="853767" cy="100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usa flag">
            <a:extLst>
              <a:ext uri="{FF2B5EF4-FFF2-40B4-BE49-F238E27FC236}">
                <a16:creationId xmlns:a16="http://schemas.microsoft.com/office/drawing/2014/main" id="{3A504F19-6ECF-19BB-117D-4E034EB13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422" y="10131434"/>
            <a:ext cx="348086" cy="18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French flag">
            <a:extLst>
              <a:ext uri="{FF2B5EF4-FFF2-40B4-BE49-F238E27FC236}">
                <a16:creationId xmlns:a16="http://schemas.microsoft.com/office/drawing/2014/main" id="{6904EC77-7191-B26B-4CF6-4E7B04BDB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546" y="10131434"/>
            <a:ext cx="297650" cy="19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German flag">
            <a:extLst>
              <a:ext uri="{FF2B5EF4-FFF2-40B4-BE49-F238E27FC236}">
                <a16:creationId xmlns:a16="http://schemas.microsoft.com/office/drawing/2014/main" id="{0F94B0AB-9889-2312-9701-FC619DD0F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427" y="10131434"/>
            <a:ext cx="307420" cy="19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japanese flag">
            <a:extLst>
              <a:ext uri="{FF2B5EF4-FFF2-40B4-BE49-F238E27FC236}">
                <a16:creationId xmlns:a16="http://schemas.microsoft.com/office/drawing/2014/main" id="{FF41A036-8AFF-9FFC-B67E-636BE932D3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7546" y="10131434"/>
            <a:ext cx="303495" cy="19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italian flag">
            <a:extLst>
              <a:ext uri="{FF2B5EF4-FFF2-40B4-BE49-F238E27FC236}">
                <a16:creationId xmlns:a16="http://schemas.microsoft.com/office/drawing/2014/main" id="{0D7B0A83-0309-2A39-30A3-2F081F5FF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760" y="10131434"/>
            <a:ext cx="301682" cy="19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1" descr="japanese flag">
            <a:extLst>
              <a:ext uri="{FF2B5EF4-FFF2-40B4-BE49-F238E27FC236}">
                <a16:creationId xmlns:a16="http://schemas.microsoft.com/office/drawing/2014/main" id="{4900859E-0F78-7696-9ADA-8109D045E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246" y="10134129"/>
            <a:ext cx="303495" cy="19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 descr="british flag">
            <a:extLst>
              <a:ext uri="{FF2B5EF4-FFF2-40B4-BE49-F238E27FC236}">
                <a16:creationId xmlns:a16="http://schemas.microsoft.com/office/drawing/2014/main" id="{5E394CA7-F5E4-A243-04F9-CA035F7C8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95" y="10129090"/>
            <a:ext cx="301245" cy="19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7" descr="british flag">
            <a:extLst>
              <a:ext uri="{FF2B5EF4-FFF2-40B4-BE49-F238E27FC236}">
                <a16:creationId xmlns:a16="http://schemas.microsoft.com/office/drawing/2014/main" id="{AA4737AD-118D-DB92-D464-1BF65189C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876" y="10120616"/>
            <a:ext cx="301245" cy="19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Ussr Soviet Union Flag 8ft X 5ft">
            <a:extLst>
              <a:ext uri="{FF2B5EF4-FFF2-40B4-BE49-F238E27FC236}">
                <a16:creationId xmlns:a16="http://schemas.microsoft.com/office/drawing/2014/main" id="{CF904677-1552-ECB2-73EC-848C0FA9E1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00" b="18400"/>
          <a:stretch/>
        </p:blipFill>
        <p:spPr bwMode="auto">
          <a:xfrm>
            <a:off x="3759818" y="10121071"/>
            <a:ext cx="368677" cy="230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38" name="Table 1037">
            <a:extLst>
              <a:ext uri="{FF2B5EF4-FFF2-40B4-BE49-F238E27FC236}">
                <a16:creationId xmlns:a16="http://schemas.microsoft.com/office/drawing/2014/main" id="{CF90D345-19CC-C6F6-2851-87A54F52C7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111907"/>
              </p:ext>
            </p:extLst>
          </p:nvPr>
        </p:nvGraphicFramePr>
        <p:xfrm>
          <a:off x="156261" y="651233"/>
          <a:ext cx="9448821" cy="6090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9751">
                  <a:extLst>
                    <a:ext uri="{9D8B030D-6E8A-4147-A177-3AD203B41FA5}">
                      <a16:colId xmlns:a16="http://schemas.microsoft.com/office/drawing/2014/main" val="3212649542"/>
                    </a:ext>
                  </a:extLst>
                </a:gridCol>
                <a:gridCol w="3277615">
                  <a:extLst>
                    <a:ext uri="{9D8B030D-6E8A-4147-A177-3AD203B41FA5}">
                      <a16:colId xmlns:a16="http://schemas.microsoft.com/office/drawing/2014/main" val="2408808535"/>
                    </a:ext>
                  </a:extLst>
                </a:gridCol>
                <a:gridCol w="3031455">
                  <a:extLst>
                    <a:ext uri="{9D8B030D-6E8A-4147-A177-3AD203B41FA5}">
                      <a16:colId xmlns:a16="http://schemas.microsoft.com/office/drawing/2014/main" val="1975107733"/>
                    </a:ext>
                  </a:extLst>
                </a:gridCol>
              </a:tblGrid>
              <a:tr h="30451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771552"/>
                  </a:ext>
                </a:extLst>
              </a:tr>
              <a:tr h="3045125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3199188"/>
                  </a:ext>
                </a:extLst>
              </a:tr>
            </a:tbl>
          </a:graphicData>
        </a:graphic>
      </p:graphicFrame>
      <p:pic>
        <p:nvPicPr>
          <p:cNvPr id="56" name="Picture 5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51259" y="2613591"/>
            <a:ext cx="1636473" cy="1058702"/>
          </a:xfrm>
          <a:prstGeom prst="rect">
            <a:avLst/>
          </a:prstGeom>
        </p:spPr>
      </p:pic>
      <p:cxnSp>
        <p:nvCxnSpPr>
          <p:cNvPr id="10" name="Straight Connector 9"/>
          <p:cNvCxnSpPr>
            <a:endCxn id="1038" idx="2"/>
          </p:cNvCxnSpPr>
          <p:nvPr/>
        </p:nvCxnSpPr>
        <p:spPr>
          <a:xfrm>
            <a:off x="4862818" y="3688529"/>
            <a:ext cx="17853" cy="30529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647498" y="2300441"/>
            <a:ext cx="1648922" cy="626297"/>
          </a:xfrm>
          <a:prstGeom prst="rect">
            <a:avLst/>
          </a:prstGeom>
        </p:spPr>
      </p:pic>
      <p:sp>
        <p:nvSpPr>
          <p:cNvPr id="21" name="AutoShape 2"/>
          <p:cNvSpPr>
            <a:spLocks noChangeArrowheads="1"/>
          </p:cNvSpPr>
          <p:nvPr/>
        </p:nvSpPr>
        <p:spPr bwMode="auto">
          <a:xfrm>
            <a:off x="360863" y="771746"/>
            <a:ext cx="2215832" cy="1389969"/>
          </a:xfrm>
          <a:prstGeom prst="wedgeRoundRectCallout">
            <a:avLst>
              <a:gd name="adj1" fmla="val -41074"/>
              <a:gd name="adj2" fmla="val 68292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Chronological order is the arrangement of things following one after another in time</a:t>
            </a:r>
            <a:endParaRPr kumimoji="0" lang="en-US" alt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4" name="AutoShape 2"/>
          <p:cNvSpPr>
            <a:spLocks noChangeArrowheads="1"/>
          </p:cNvSpPr>
          <p:nvPr/>
        </p:nvSpPr>
        <p:spPr bwMode="auto">
          <a:xfrm>
            <a:off x="6717013" y="910473"/>
            <a:ext cx="1572620" cy="953161"/>
          </a:xfrm>
          <a:prstGeom prst="wedgeRoundRectCallout">
            <a:avLst>
              <a:gd name="adj1" fmla="val 48927"/>
              <a:gd name="adj2" fmla="val 67666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algn="ctr"/>
            <a:r>
              <a:rPr lang="en-GB" sz="1200" dirty="0">
                <a:latin typeface="Letter-join Plus 40" panose="02000505000000020003" pitchFamily="50" charset="0"/>
              </a:rPr>
              <a:t>The major </a:t>
            </a:r>
            <a:r>
              <a:rPr lang="en-GB" sz="1200" dirty="0" smtClean="0">
                <a:solidFill>
                  <a:srgbClr val="00B0F0"/>
                </a:solidFill>
                <a:latin typeface="Letter-join Plus 40" panose="02000505000000020003" pitchFamily="50" charset="0"/>
              </a:rPr>
              <a:t>Axis</a:t>
            </a:r>
            <a:r>
              <a:rPr lang="en-GB" sz="1200" dirty="0" smtClean="0">
                <a:latin typeface="Letter-join Plus 40" panose="02000505000000020003" pitchFamily="50" charset="0"/>
              </a:rPr>
              <a:t> </a:t>
            </a:r>
            <a:r>
              <a:rPr lang="en-GB" sz="1200" dirty="0">
                <a:latin typeface="Letter-join Plus 40" panose="02000505000000020003" pitchFamily="50" charset="0"/>
              </a:rPr>
              <a:t>powers were Nazi </a:t>
            </a:r>
            <a:r>
              <a:rPr lang="en-GB" sz="1200" dirty="0" smtClean="0">
                <a:latin typeface="Letter-join Plus 40" panose="02000505000000020003" pitchFamily="50" charset="0"/>
              </a:rPr>
              <a:t>Germany</a:t>
            </a:r>
            <a:r>
              <a:rPr lang="en-GB" sz="1200" dirty="0">
                <a:latin typeface="Letter-join Plus 40" panose="02000505000000020003" pitchFamily="50" charset="0"/>
              </a:rPr>
              <a:t>, Italy </a:t>
            </a:r>
            <a:r>
              <a:rPr lang="en-GB" sz="1200" dirty="0" smtClean="0">
                <a:latin typeface="Letter-join Plus 40" panose="02000505000000020003" pitchFamily="50" charset="0"/>
              </a:rPr>
              <a:t>and </a:t>
            </a:r>
            <a:r>
              <a:rPr lang="en-GB" sz="1200" dirty="0">
                <a:latin typeface="Letter-join Plus 40" panose="02000505000000020003" pitchFamily="50" charset="0"/>
              </a:rPr>
              <a:t>Japan</a:t>
            </a:r>
            <a:r>
              <a:rPr lang="en-GB" sz="1600" dirty="0"/>
              <a:t>.</a:t>
            </a:r>
          </a:p>
          <a:p>
            <a:r>
              <a:rPr lang="en-GB" dirty="0"/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sp>
        <p:nvSpPr>
          <p:cNvPr id="65" name="AutoShape 2"/>
          <p:cNvSpPr>
            <a:spLocks noChangeArrowheads="1"/>
          </p:cNvSpPr>
          <p:nvPr/>
        </p:nvSpPr>
        <p:spPr bwMode="auto">
          <a:xfrm>
            <a:off x="256126" y="3899508"/>
            <a:ext cx="2599587" cy="1389969"/>
          </a:xfrm>
          <a:prstGeom prst="wedgeRoundRectCallout">
            <a:avLst>
              <a:gd name="adj1" fmla="val 48927"/>
              <a:gd name="adj2" fmla="val 67666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latin typeface="Letter-join Plus 40" panose="02000505000000020003" pitchFamily="50" charset="0"/>
              </a:rPr>
              <a:t>The Battle of Britain was the first ever battle to be fought only in the air using aeroplanes. </a:t>
            </a:r>
            <a:r>
              <a:rPr lang="en-GB" dirty="0"/>
              <a:t> </a:t>
            </a:r>
            <a:endParaRPr kumimoji="0" lang="en-GB" altLang="en-US" sz="16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sp>
        <p:nvSpPr>
          <p:cNvPr id="66" name="AutoShape 2"/>
          <p:cNvSpPr>
            <a:spLocks noChangeArrowheads="1"/>
          </p:cNvSpPr>
          <p:nvPr/>
        </p:nvSpPr>
        <p:spPr bwMode="auto">
          <a:xfrm>
            <a:off x="7131041" y="5227620"/>
            <a:ext cx="2407307" cy="1389969"/>
          </a:xfrm>
          <a:prstGeom prst="wedgeRoundRectCallout">
            <a:avLst>
              <a:gd name="adj1" fmla="val -68192"/>
              <a:gd name="adj2" fmla="val -31952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 smtClean="0">
                <a:latin typeface="Letter-join Plus 40" panose="02000505000000020003" pitchFamily="50" charset="0"/>
              </a:rPr>
              <a:t>Hitler</a:t>
            </a:r>
            <a:r>
              <a:rPr lang="en-GB" sz="1600" dirty="0">
                <a:latin typeface="Letter-join Plus 40" panose="02000505000000020003" pitchFamily="50" charset="0"/>
              </a:rPr>
              <a:t> had </a:t>
            </a:r>
            <a:r>
              <a:rPr lang="en-GB" sz="1600" dirty="0" smtClean="0">
                <a:latin typeface="Letter-join Plus 40" panose="02000505000000020003" pitchFamily="50" charset="0"/>
              </a:rPr>
              <a:t>extreme      </a:t>
            </a:r>
            <a:r>
              <a:rPr lang="en-GB" sz="1600" dirty="0" smtClean="0">
                <a:solidFill>
                  <a:srgbClr val="00B0F0"/>
                </a:solidFill>
                <a:latin typeface="Letter-join Plus 40" panose="02000505000000020003" pitchFamily="50" charset="0"/>
              </a:rPr>
              <a:t>anti-Semitic</a:t>
            </a:r>
            <a:r>
              <a:rPr lang="en-GB" sz="1600" dirty="0" smtClean="0">
                <a:latin typeface="Letter-join Plus 40" panose="02000505000000020003" pitchFamily="50" charset="0"/>
              </a:rPr>
              <a:t> </a:t>
            </a:r>
            <a:r>
              <a:rPr lang="en-GB" sz="1600" dirty="0">
                <a:latin typeface="Letter-join Plus 40" panose="02000505000000020003" pitchFamily="50" charset="0"/>
              </a:rPr>
              <a:t>beliefs, which meant that he wanted to </a:t>
            </a:r>
            <a:r>
              <a:rPr lang="en-GB" sz="1600" dirty="0">
                <a:solidFill>
                  <a:srgbClr val="00B0F0"/>
                </a:solidFill>
                <a:latin typeface="Letter-join Plus 40" panose="02000505000000020003" pitchFamily="50" charset="0"/>
              </a:rPr>
              <a:t>eradicate </a:t>
            </a:r>
            <a:r>
              <a:rPr lang="en-GB" sz="1600" dirty="0">
                <a:latin typeface="Letter-join Plus 40" panose="02000505000000020003" pitchFamily="50" charset="0"/>
              </a:rPr>
              <a:t>Jewish people.</a:t>
            </a:r>
            <a:endParaRPr kumimoji="0" lang="en-GB" altLang="en-US" sz="14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165982" y="773414"/>
            <a:ext cx="1322890" cy="1214359"/>
          </a:xfrm>
          <a:prstGeom prst="rect">
            <a:avLst/>
          </a:prstGeom>
        </p:spPr>
      </p:pic>
      <p:sp>
        <p:nvSpPr>
          <p:cNvPr id="63" name="AutoShape 2"/>
          <p:cNvSpPr>
            <a:spLocks noChangeArrowheads="1"/>
          </p:cNvSpPr>
          <p:nvPr/>
        </p:nvSpPr>
        <p:spPr bwMode="auto">
          <a:xfrm>
            <a:off x="3508116" y="2191858"/>
            <a:ext cx="2215832" cy="1389969"/>
          </a:xfrm>
          <a:prstGeom prst="wedgeRoundRectCallout">
            <a:avLst>
              <a:gd name="adj1" fmla="val 43818"/>
              <a:gd name="adj2" fmla="val -71424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sz="1600" dirty="0">
                <a:latin typeface="Letter-join Plus 40" panose="02000505000000020003" pitchFamily="50" charset="0"/>
              </a:rPr>
              <a:t>WWII began on September 1st 1939. WWII ended on September 2nd 1945.</a:t>
            </a:r>
            <a:endParaRPr kumimoji="0" lang="en-US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Plus 40" panose="02000505000000020003" pitchFamily="50" charset="0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482688" y="763727"/>
            <a:ext cx="1511916" cy="5799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482688" y="1462987"/>
            <a:ext cx="1511916" cy="56866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414295" y="1591563"/>
            <a:ext cx="1124053" cy="42860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670569" y="3204168"/>
            <a:ext cx="1159015" cy="449663"/>
          </a:xfrm>
          <a:prstGeom prst="rect">
            <a:avLst/>
          </a:prstGeom>
        </p:spPr>
      </p:pic>
      <p:sp>
        <p:nvSpPr>
          <p:cNvPr id="71" name="AutoShape 2"/>
          <p:cNvSpPr>
            <a:spLocks noChangeArrowheads="1"/>
          </p:cNvSpPr>
          <p:nvPr/>
        </p:nvSpPr>
        <p:spPr bwMode="auto">
          <a:xfrm>
            <a:off x="8024853" y="2300441"/>
            <a:ext cx="1513495" cy="1287965"/>
          </a:xfrm>
          <a:prstGeom prst="wedgeRoundRectCallout">
            <a:avLst>
              <a:gd name="adj1" fmla="val -66809"/>
              <a:gd name="adj2" fmla="val 28525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algn="ctr"/>
            <a:r>
              <a:rPr lang="en-GB" sz="1200" dirty="0">
                <a:latin typeface="Letter-join Plus 40" panose="02000505000000020003" pitchFamily="50" charset="0"/>
              </a:rPr>
              <a:t>The major </a:t>
            </a:r>
            <a:r>
              <a:rPr lang="en-GB" sz="1200" dirty="0">
                <a:solidFill>
                  <a:srgbClr val="00B0F0"/>
                </a:solidFill>
                <a:latin typeface="Letter-join Plus 40" panose="02000505000000020003" pitchFamily="50" charset="0"/>
              </a:rPr>
              <a:t>Allied</a:t>
            </a:r>
            <a:r>
              <a:rPr lang="en-GB" sz="1200" dirty="0">
                <a:latin typeface="Letter-join Plus 40" panose="02000505000000020003" pitchFamily="50" charset="0"/>
              </a:rPr>
              <a:t> powers were Britain, </a:t>
            </a:r>
            <a:r>
              <a:rPr lang="en-GB" sz="1200" dirty="0">
                <a:solidFill>
                  <a:srgbClr val="FF0000"/>
                </a:solidFill>
                <a:latin typeface="Letter-join Plus 40" panose="02000505000000020003" pitchFamily="50" charset="0"/>
              </a:rPr>
              <a:t>France</a:t>
            </a:r>
            <a:r>
              <a:rPr lang="en-GB" sz="1200" dirty="0">
                <a:latin typeface="Letter-join Plus 40" panose="02000505000000020003" pitchFamily="50" charset="0"/>
              </a:rPr>
              <a:t>, Russia, and the United States of America.  </a:t>
            </a:r>
            <a:endParaRPr lang="en-GB" sz="1200" dirty="0">
              <a:latin typeface="Letter-join Plus 40" panose="02000505000000020003" pitchFamily="50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1600" dirty="0" smtClean="0"/>
              <a:t>.</a:t>
            </a:r>
            <a:endParaRPr lang="en-GB" sz="1600" dirty="0"/>
          </a:p>
          <a:p>
            <a:r>
              <a:rPr lang="en-GB" dirty="0"/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6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 rotWithShape="1">
          <a:blip r:embed="rId26"/>
          <a:srcRect b="38027"/>
          <a:stretch/>
        </p:blipFill>
        <p:spPr>
          <a:xfrm>
            <a:off x="8517774" y="832803"/>
            <a:ext cx="881304" cy="699102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802211" y="2300441"/>
            <a:ext cx="839508" cy="839508"/>
          </a:xfrm>
          <a:prstGeom prst="rect">
            <a:avLst/>
          </a:prstGeom>
        </p:spPr>
      </p:pic>
      <p:pic>
        <p:nvPicPr>
          <p:cNvPr id="76" name="Picture 75" descr="london09.jp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732256" y="5391724"/>
            <a:ext cx="1012779" cy="12875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7" name="Picture 76" descr="london11.jp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338431" y="5633995"/>
            <a:ext cx="1317474" cy="98359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noFill/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937005" y="5843567"/>
            <a:ext cx="1571111" cy="6009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3125233" y="4630136"/>
            <a:ext cx="1637846" cy="62881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110944" y="3826171"/>
            <a:ext cx="1666423" cy="63708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7824237" y="3791555"/>
            <a:ext cx="1633466" cy="63105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824439" y="4483282"/>
            <a:ext cx="1633264" cy="62044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4957263" y="5193417"/>
            <a:ext cx="1635473" cy="62656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36"/>
          <a:srcRect l="1782" t="2209" r="1676" b="3121"/>
          <a:stretch/>
        </p:blipFill>
        <p:spPr>
          <a:xfrm>
            <a:off x="5024175" y="3975293"/>
            <a:ext cx="1501647" cy="967619"/>
          </a:xfrm>
          <a:prstGeom prst="rect">
            <a:avLst/>
          </a:prstGeom>
          <a:ln>
            <a:noFill/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4957263" y="5920101"/>
            <a:ext cx="1710300" cy="647763"/>
          </a:xfrm>
          <a:prstGeom prst="rect">
            <a:avLst/>
          </a:prstGeom>
        </p:spPr>
      </p:pic>
      <p:pic>
        <p:nvPicPr>
          <p:cNvPr id="88" name="Picture 4" descr="Kristallnacht | Definition, Date, Facts, &amp; Significance | Britannica"/>
          <p:cNvPicPr>
            <a:picLocks noChangeAspect="1" noChangeArrowheads="1"/>
          </p:cNvPicPr>
          <p:nvPr/>
        </p:nvPicPr>
        <p:blipFill rotWithShape="1"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2" r="24677"/>
          <a:stretch/>
        </p:blipFill>
        <p:spPr bwMode="auto">
          <a:xfrm>
            <a:off x="6641910" y="3955284"/>
            <a:ext cx="978261" cy="967619"/>
          </a:xfrm>
          <a:prstGeom prst="rect">
            <a:avLst/>
          </a:prstGeom>
          <a:noFill/>
          <a:ln w="762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10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108ABB-8CFF-A773-B247-1F54D4631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0D112FC-F582-95E6-B307-7676E96E56E4}"/>
              </a:ext>
            </a:extLst>
          </p:cNvPr>
          <p:cNvSpPr/>
          <p:nvPr/>
        </p:nvSpPr>
        <p:spPr>
          <a:xfrm>
            <a:off x="2177" y="28149"/>
            <a:ext cx="9910173" cy="685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2CC2A81-232B-92DC-60E1-617F37BDFCE9}"/>
              </a:ext>
            </a:extLst>
          </p:cNvPr>
          <p:cNvSpPr/>
          <p:nvPr/>
        </p:nvSpPr>
        <p:spPr>
          <a:xfrm>
            <a:off x="156261" y="158937"/>
            <a:ext cx="290693" cy="291588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978" t="-2153" r="-4978" b="-2153"/>
            </a:stretch>
          </a:blip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graphicFrame>
        <p:nvGraphicFramePr>
          <p:cNvPr id="1038" name="Table 1037">
            <a:extLst>
              <a:ext uri="{FF2B5EF4-FFF2-40B4-BE49-F238E27FC236}">
                <a16:creationId xmlns:a16="http://schemas.microsoft.com/office/drawing/2014/main" id="{CF90D345-19CC-C6F6-2851-87A54F52C7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403064"/>
              </p:ext>
            </p:extLst>
          </p:nvPr>
        </p:nvGraphicFramePr>
        <p:xfrm>
          <a:off x="187660" y="642759"/>
          <a:ext cx="9448821" cy="6090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9751">
                  <a:extLst>
                    <a:ext uri="{9D8B030D-6E8A-4147-A177-3AD203B41FA5}">
                      <a16:colId xmlns:a16="http://schemas.microsoft.com/office/drawing/2014/main" val="3212649542"/>
                    </a:ext>
                  </a:extLst>
                </a:gridCol>
                <a:gridCol w="3277615">
                  <a:extLst>
                    <a:ext uri="{9D8B030D-6E8A-4147-A177-3AD203B41FA5}">
                      <a16:colId xmlns:a16="http://schemas.microsoft.com/office/drawing/2014/main" val="2408808535"/>
                    </a:ext>
                  </a:extLst>
                </a:gridCol>
                <a:gridCol w="3031455">
                  <a:extLst>
                    <a:ext uri="{9D8B030D-6E8A-4147-A177-3AD203B41FA5}">
                      <a16:colId xmlns:a16="http://schemas.microsoft.com/office/drawing/2014/main" val="1975107733"/>
                    </a:ext>
                  </a:extLst>
                </a:gridCol>
              </a:tblGrid>
              <a:tr h="30451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771552"/>
                  </a:ext>
                </a:extLst>
              </a:tr>
              <a:tr h="3045125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3199188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>
            <a:endCxn id="1038" idx="2"/>
          </p:cNvCxnSpPr>
          <p:nvPr/>
        </p:nvCxnSpPr>
        <p:spPr>
          <a:xfrm>
            <a:off x="4862818" y="3688529"/>
            <a:ext cx="17853" cy="30529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AutoShape 2"/>
          <p:cNvSpPr>
            <a:spLocks noChangeArrowheads="1"/>
          </p:cNvSpPr>
          <p:nvPr/>
        </p:nvSpPr>
        <p:spPr bwMode="auto">
          <a:xfrm>
            <a:off x="282691" y="708631"/>
            <a:ext cx="1704078" cy="1645164"/>
          </a:xfrm>
          <a:prstGeom prst="wedgeRoundRectCallout">
            <a:avLst>
              <a:gd name="adj1" fmla="val 41775"/>
              <a:gd name="adj2" fmla="val 66013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algn="ctr"/>
            <a:r>
              <a:rPr lang="en-US" sz="1400" dirty="0">
                <a:ln w="0"/>
                <a:solidFill>
                  <a:srgbClr val="0070C0"/>
                </a:solidFill>
                <a:latin typeface="Letter-join Plus 40" panose="02000505000000020003" pitchFamily="50" charset="0"/>
              </a:rPr>
              <a:t>Propaganda</a:t>
            </a:r>
            <a:r>
              <a:rPr lang="en-US" sz="1400" dirty="0">
                <a:ln w="0"/>
                <a:latin typeface="Letter-join Plus 40" panose="02000505000000020003" pitchFamily="50" charset="0"/>
              </a:rPr>
              <a:t> is </a:t>
            </a:r>
            <a:r>
              <a:rPr lang="en-GB" sz="1400" dirty="0">
                <a:ln w="0"/>
                <a:latin typeface="Letter-join Plus 40" panose="02000505000000020003" pitchFamily="50" charset="0"/>
              </a:rPr>
              <a:t>a method of spreading information to persuade people to think or act in a certain way.</a:t>
            </a:r>
            <a:endParaRPr lang="en-US" sz="1400" dirty="0">
              <a:ln w="0"/>
              <a:latin typeface="Letter-join Plus 40" panose="02000505000000020003" pitchFamily="50" charset="0"/>
            </a:endParaRPr>
          </a:p>
        </p:txBody>
      </p:sp>
      <p:sp>
        <p:nvSpPr>
          <p:cNvPr id="64" name="AutoShape 2"/>
          <p:cNvSpPr>
            <a:spLocks noChangeArrowheads="1"/>
          </p:cNvSpPr>
          <p:nvPr/>
        </p:nvSpPr>
        <p:spPr bwMode="auto">
          <a:xfrm>
            <a:off x="6827546" y="730258"/>
            <a:ext cx="2688244" cy="1089544"/>
          </a:xfrm>
          <a:prstGeom prst="wedgeRoundRectCallout">
            <a:avLst>
              <a:gd name="adj1" fmla="val -36920"/>
              <a:gd name="adj2" fmla="val 76458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algn="ctr"/>
            <a:r>
              <a:rPr lang="en-GB" sz="1400" dirty="0">
                <a:latin typeface="Letter-join Plus 40" panose="02000505000000020003" pitchFamily="50" charset="0"/>
              </a:rPr>
              <a:t>During the war, children had to be </a:t>
            </a:r>
            <a:r>
              <a:rPr lang="en-GB" sz="1400" dirty="0">
                <a:solidFill>
                  <a:srgbClr val="00B0F0"/>
                </a:solidFill>
                <a:latin typeface="Letter-join Plus 40" panose="02000505000000020003" pitchFamily="50" charset="0"/>
              </a:rPr>
              <a:t>evacuated</a:t>
            </a:r>
            <a:r>
              <a:rPr lang="en-GB" sz="1400" dirty="0">
                <a:latin typeface="Letter-join Plus 40" panose="02000505000000020003" pitchFamily="50" charset="0"/>
              </a:rPr>
              <a:t> from big cities to the countryside where it was safer.  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sp>
        <p:nvSpPr>
          <p:cNvPr id="65" name="AutoShape 2"/>
          <p:cNvSpPr>
            <a:spLocks noChangeArrowheads="1"/>
          </p:cNvSpPr>
          <p:nvPr/>
        </p:nvSpPr>
        <p:spPr bwMode="auto">
          <a:xfrm>
            <a:off x="256127" y="3899508"/>
            <a:ext cx="2087574" cy="1389969"/>
          </a:xfrm>
          <a:prstGeom prst="wedgeRoundRectCallout">
            <a:avLst>
              <a:gd name="adj1" fmla="val 43087"/>
              <a:gd name="adj2" fmla="val 62027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latin typeface="Letter-join Plus 40" panose="02000505000000020003" pitchFamily="50" charset="0"/>
              </a:rPr>
              <a:t>Some women worked had to work with the armed forces such as Eleanor Wadsworth</a:t>
            </a:r>
            <a:r>
              <a:rPr lang="en-GB" dirty="0"/>
              <a:t>.</a:t>
            </a:r>
            <a:r>
              <a:rPr lang="en-GB" dirty="0"/>
              <a:t> </a:t>
            </a:r>
            <a:endParaRPr kumimoji="0" lang="en-GB" altLang="en-US" sz="16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sp>
        <p:nvSpPr>
          <p:cNvPr id="63" name="AutoShape 2"/>
          <p:cNvSpPr>
            <a:spLocks noChangeArrowheads="1"/>
          </p:cNvSpPr>
          <p:nvPr/>
        </p:nvSpPr>
        <p:spPr bwMode="auto">
          <a:xfrm>
            <a:off x="3508116" y="2084466"/>
            <a:ext cx="1885197" cy="1503940"/>
          </a:xfrm>
          <a:prstGeom prst="wedgeRoundRectCallout">
            <a:avLst>
              <a:gd name="adj1" fmla="val 47975"/>
              <a:gd name="adj2" fmla="val -67950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sz="1500" dirty="0" smtClean="0">
                <a:latin typeface="Letter-join Plus 40" panose="02000505000000020003" pitchFamily="50" charset="0"/>
              </a:rPr>
              <a:t>Extreme changes in living such as </a:t>
            </a:r>
            <a:r>
              <a:rPr lang="en-GB" sz="1500" dirty="0" smtClean="0">
                <a:solidFill>
                  <a:srgbClr val="00B0F0"/>
                </a:solidFill>
                <a:latin typeface="Letter-join Plus 40" panose="02000505000000020003" pitchFamily="50" charset="0"/>
              </a:rPr>
              <a:t>rationing </a:t>
            </a:r>
            <a:r>
              <a:rPr lang="en-GB" sz="1500" dirty="0" smtClean="0">
                <a:latin typeface="Letter-join Plus 40" panose="02000505000000020003" pitchFamily="50" charset="0"/>
              </a:rPr>
              <a:t>were needed due to the war</a:t>
            </a:r>
            <a:r>
              <a:rPr lang="en-GB" sz="1600" dirty="0" smtClean="0">
                <a:latin typeface="Letter-join Plus 40" panose="02000505000000020003" pitchFamily="50" charset="0"/>
              </a:rPr>
              <a:t>.</a:t>
            </a:r>
            <a:endParaRPr kumimoji="0" lang="en-US" alt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Plus 40" panose="02000505000000020003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574" y="718850"/>
            <a:ext cx="1195884" cy="4993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3734" y="2883341"/>
            <a:ext cx="1559726" cy="588093"/>
          </a:xfrm>
          <a:prstGeom prst="rect">
            <a:avLst/>
          </a:prstGeom>
        </p:spPr>
      </p:pic>
      <p:pic>
        <p:nvPicPr>
          <p:cNvPr id="55" name="Picture 63" descr="Komonee We Can Do It! World War 2 Propaganda Rosie The Riveter Poster A2  Size : Amazon.co.uk: Home &amp; Kitchen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25"/>
          <a:stretch/>
        </p:blipFill>
        <p:spPr bwMode="auto">
          <a:xfrm>
            <a:off x="2120635" y="1309429"/>
            <a:ext cx="1082500" cy="136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2" descr="evacuation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00"/>
          <a:stretch/>
        </p:blipFill>
        <p:spPr bwMode="auto">
          <a:xfrm>
            <a:off x="287090" y="2455642"/>
            <a:ext cx="986708" cy="116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4231" y="1072387"/>
            <a:ext cx="1229309" cy="474083"/>
          </a:xfrm>
          <a:prstGeom prst="rect">
            <a:avLst/>
          </a:prstGeom>
        </p:spPr>
      </p:pic>
      <p:pic>
        <p:nvPicPr>
          <p:cNvPr id="58" name="Picture 10" descr="A fair share for all'; rationing in wartime Britain - 1939 Register |  findmypast.co.u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362" y="848381"/>
            <a:ext cx="1365811" cy="101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World War Two Ration Book (replica) - 1 x Ration Book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746" y="2150440"/>
            <a:ext cx="952014" cy="125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75787" y="2288752"/>
            <a:ext cx="1424835" cy="547684"/>
          </a:xfrm>
          <a:prstGeom prst="rect">
            <a:avLst/>
          </a:prstGeom>
        </p:spPr>
      </p:pic>
      <p:sp>
        <p:nvSpPr>
          <p:cNvPr id="66" name="AutoShape 2"/>
          <p:cNvSpPr>
            <a:spLocks noChangeArrowheads="1"/>
          </p:cNvSpPr>
          <p:nvPr/>
        </p:nvSpPr>
        <p:spPr bwMode="auto">
          <a:xfrm>
            <a:off x="4978804" y="3809238"/>
            <a:ext cx="2697691" cy="1220875"/>
          </a:xfrm>
          <a:prstGeom prst="wedgeRoundRectCallout">
            <a:avLst>
              <a:gd name="adj1" fmla="val 39993"/>
              <a:gd name="adj2" fmla="val 72636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latin typeface="Letter-join Plus 40" panose="02000505000000020003" pitchFamily="50" charset="0"/>
              </a:rPr>
              <a:t>There were many events that led to the end of the war rather than a sudden end.</a:t>
            </a:r>
            <a:endParaRPr kumimoji="0" lang="en-GB" altLang="en-US" sz="12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26753" y="2916438"/>
            <a:ext cx="1373869" cy="523968"/>
          </a:xfrm>
          <a:prstGeom prst="rect">
            <a:avLst/>
          </a:prstGeom>
        </p:spPr>
      </p:pic>
      <p:pic>
        <p:nvPicPr>
          <p:cNvPr id="1026" name="Picture 2" descr="What is D-Day? – The D-Day Story, Portsmouth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726" y="5252283"/>
            <a:ext cx="1927117" cy="137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 descr="Guernsey's evacuees - The History Pres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803" y="2324996"/>
            <a:ext cx="1275801" cy="11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Text Box 1">
            <a:extLst>
              <a:ext uri="{FF2B5EF4-FFF2-40B4-BE49-F238E27FC236}">
                <a16:creationId xmlns:a16="http://schemas.microsoft.com/office/drawing/2014/main" id="{3BF05F74-39FC-5B94-F2DB-02FBB5465745}"/>
              </a:ext>
            </a:extLst>
          </p:cNvPr>
          <p:cNvSpPr txBox="1"/>
          <p:nvPr/>
        </p:nvSpPr>
        <p:spPr>
          <a:xfrm>
            <a:off x="156261" y="101581"/>
            <a:ext cx="9890760" cy="479599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2200" b="1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Years 5 and 6 – </a:t>
            </a:r>
            <a:r>
              <a:rPr lang="en-GB" sz="2200" b="1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Autumn </a:t>
            </a:r>
            <a:r>
              <a:rPr lang="en-GB" sz="2200" b="1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Term </a:t>
            </a:r>
            <a:r>
              <a:rPr lang="en-GB" sz="2200" b="1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GB" sz="2200" dirty="0" smtClean="0">
                <a:ln>
                  <a:noFill/>
                </a:ln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Histor</a:t>
            </a:r>
            <a:r>
              <a:rPr lang="en-GB" sz="2200" dirty="0" smtClean="0"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y- How can we learn from our </a:t>
            </a:r>
            <a:r>
              <a:rPr lang="en-GB" sz="2200" dirty="0" smtClean="0"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mistakes</a:t>
            </a:r>
            <a:r>
              <a:rPr lang="en-GB" sz="2200" dirty="0" smtClean="0">
                <a:solidFill>
                  <a:schemeClr val="accent2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Letter-join Plus 40" panose="020005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endParaRPr lang="en-GB" sz="1100" dirty="0">
              <a:solidFill>
                <a:schemeClr val="accent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AutoShape 2"/>
          <p:cNvSpPr>
            <a:spLocks noChangeArrowheads="1"/>
          </p:cNvSpPr>
          <p:nvPr/>
        </p:nvSpPr>
        <p:spPr bwMode="auto">
          <a:xfrm>
            <a:off x="2677111" y="5234873"/>
            <a:ext cx="2087574" cy="1389969"/>
          </a:xfrm>
          <a:prstGeom prst="wedgeRoundRectCallout">
            <a:avLst>
              <a:gd name="adj1" fmla="val -46186"/>
              <a:gd name="adj2" fmla="val -63905"/>
              <a:gd name="adj3" fmla="val 16667"/>
            </a:avLst>
          </a:prstGeom>
          <a:noFill/>
          <a:ln w="76200" algn="ctr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Letter-join Plus 40" panose="02000505000000020003" pitchFamily="50" charset="0"/>
              </a:rPr>
              <a:t>Key Knowledge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latin typeface="Letter-join Plus 40" panose="02000505000000020003" pitchFamily="50" charset="0"/>
              </a:rPr>
              <a:t>Women were employed to do a range of jobs during the war while men went off to war</a:t>
            </a:r>
            <a:r>
              <a:rPr lang="en-GB" sz="1600" dirty="0">
                <a:latin typeface="Letter-join Plus 40" panose="02000505000000020003" pitchFamily="50" charset="0"/>
              </a:rPr>
              <a:t> </a:t>
            </a:r>
            <a:endParaRPr kumimoji="0" lang="en-GB" altLang="en-US" sz="1400" b="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etter-join Plus 40" panose="02000505000000020003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8934" y="5771314"/>
            <a:ext cx="1889600" cy="7341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957263" y="5194160"/>
            <a:ext cx="1674771" cy="6448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796988" y="5992116"/>
            <a:ext cx="1680611" cy="6542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870759" y="4160248"/>
            <a:ext cx="1685740" cy="644978"/>
          </a:xfrm>
          <a:prstGeom prst="rect">
            <a:avLst/>
          </a:prstGeom>
        </p:spPr>
      </p:pic>
      <p:pic>
        <p:nvPicPr>
          <p:cNvPr id="47" name="Picture 2" descr="World War II: Photos of Women Factory Workers on the Home Front, 194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672" y="4026841"/>
            <a:ext cx="1138499" cy="83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leanor Wadsworth Spitfire ATA pilot RIP | Historic Aircraft Association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63" t="5340" r="12136" b="44928"/>
          <a:stretch/>
        </p:blipFill>
        <p:spPr bwMode="auto">
          <a:xfrm>
            <a:off x="3870115" y="3809238"/>
            <a:ext cx="832820" cy="122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70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df9fef6-0d42-4de1-8a88-216b78d070bc">
      <Terms xmlns="http://schemas.microsoft.com/office/infopath/2007/PartnerControls"/>
    </lcf76f155ced4ddcb4097134ff3c332f>
    <Printedcopy xmlns="0df9fef6-0d42-4de1-8a88-216b78d070bc" xsi:nil="true"/>
    <TaxCatchAll xmlns="2f829eff-faf7-4037-a683-2ae816cb458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2A30D9647FA4BAD3FC94A67E07A7F" ma:contentTypeVersion="20" ma:contentTypeDescription="Create a new document." ma:contentTypeScope="" ma:versionID="bb2f26ae409db42cc9d5d7a07d30244b">
  <xsd:schema xmlns:xsd="http://www.w3.org/2001/XMLSchema" xmlns:xs="http://www.w3.org/2001/XMLSchema" xmlns:p="http://schemas.microsoft.com/office/2006/metadata/properties" xmlns:ns2="0df9fef6-0d42-4de1-8a88-216b78d070bc" xmlns:ns3="2f829eff-faf7-4037-a683-2ae816cb458b" targetNamespace="http://schemas.microsoft.com/office/2006/metadata/properties" ma:root="true" ma:fieldsID="4448681fb020368d0f8f0ef780908195" ns2:_="" ns3:_="">
    <xsd:import namespace="0df9fef6-0d42-4de1-8a88-216b78d070bc"/>
    <xsd:import namespace="2f829eff-faf7-4037-a683-2ae816cb45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Printedcopy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f9fef6-0d42-4de1-8a88-216b78d070b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Printedcopy" ma:index="25" nillable="true" ma:displayName="Printed copy " ma:format="RadioButtons" ma:internalName="Printedcopy">
      <xsd:simpleType>
        <xsd:restriction base="dms:Choice">
          <xsd:enumeration value="yes"/>
        </xsd:restriction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829eff-faf7-4037-a683-2ae816cb45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8fa23e7-c2f7-4648-b4ee-49df6ad5d391}" ma:internalName="TaxCatchAll" ma:showField="CatchAllData" ma:web="2f829eff-faf7-4037-a683-2ae816cb45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BAF019-8CFE-4881-AE06-9FE133C25F9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0C1515-603A-416D-8654-4CFD8A127193}">
  <ds:schemaRefs>
    <ds:schemaRef ds:uri="2f829eff-faf7-4037-a683-2ae816cb458b"/>
    <ds:schemaRef ds:uri="0df9fef6-0d42-4de1-8a88-216b78d070b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2FC9341-0471-4AAE-97E1-DADFD5514E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f9fef6-0d42-4de1-8a88-216b78d070bc"/>
    <ds:schemaRef ds:uri="2f829eff-faf7-4037-a683-2ae816cb45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10218</TotalTime>
  <Words>299</Words>
  <Application>Microsoft Office PowerPoint</Application>
  <PresentationFormat>A4 Paper (210x297 mm)</PresentationFormat>
  <Paragraphs>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Letter-join Plus 40</vt:lpstr>
      <vt:lpstr>Times New Roman</vt:lpstr>
      <vt:lpstr>Office Theme</vt:lpstr>
      <vt:lpstr>PowerPoint Presentation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Jordan Hill</dc:creator>
  <cp:lastModifiedBy>Leah Higgins</cp:lastModifiedBy>
  <cp:revision>64</cp:revision>
  <cp:lastPrinted>2026-03-26T16:05:28Z</cp:lastPrinted>
  <dcterms:created xsi:type="dcterms:W3CDTF">2024-07-16T21:04:26Z</dcterms:created>
  <dcterms:modified xsi:type="dcterms:W3CDTF">2026-06-14T18:58:51Z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0x0101000442A30D9647FA4BAD3FC94A67E07A7F</vt:lpwstr>
  </property>
  <property fmtid="{D5CDD505-2E9C-101B-9397-08002B2CF9AE}" pid="3" name="MediaServiceImageTags">
    <vt:lpwstr/>
  </property>
</Properties>
</file>