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90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m/sport/football/articles/c3d80p2v0x9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JYiu3QH1Ua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building with towers&#10;&#10;AI-generated content may be incorrect.">
            <a:extLst>
              <a:ext uri="{FF2B5EF4-FFF2-40B4-BE49-F238E27FC236}">
                <a16:creationId xmlns:a16="http://schemas.microsoft.com/office/drawing/2014/main" id="{10AF28D5-8080-87A4-B81F-E6D2B421F2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stadium with towers and a large roof&#10;&#10;AI-generated content may be incorrect.">
            <a:extLst>
              <a:ext uri="{FF2B5EF4-FFF2-40B4-BE49-F238E27FC236}">
                <a16:creationId xmlns:a16="http://schemas.microsoft.com/office/drawing/2014/main" id="{F5819DF6-2DB3-06F4-65A9-822D651034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ootball player and a football ball&#10;&#10;AI-generated content may be incorrect.">
            <a:extLst>
              <a:ext uri="{FF2B5EF4-FFF2-40B4-BE49-F238E27FC236}">
                <a16:creationId xmlns:a16="http://schemas.microsoft.com/office/drawing/2014/main" id="{57946010-B48E-6A00-40D7-37884AFAD3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08CE235D-DD4B-1436-73D7-579407FFC2F2}"/>
              </a:ext>
            </a:extLst>
          </p:cNvPr>
          <p:cNvSpPr/>
          <p:nvPr/>
        </p:nvSpPr>
        <p:spPr>
          <a:xfrm>
            <a:off x="6896320" y="578389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4"/>
            <a:extLst>
              <a:ext uri="{FF2B5EF4-FFF2-40B4-BE49-F238E27FC236}">
                <a16:creationId xmlns:a16="http://schemas.microsoft.com/office/drawing/2014/main" id="{927C4E20-5CA5-0DA2-BABA-5F4BEC4BBD2E}"/>
              </a:ext>
            </a:extLst>
          </p:cNvPr>
          <p:cNvSpPr/>
          <p:nvPr/>
        </p:nvSpPr>
        <p:spPr>
          <a:xfrm>
            <a:off x="6638434" y="607670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2F63F85A-C55B-FA8B-73EC-49B84D513ADB}"/>
              </a:ext>
            </a:extLst>
          </p:cNvPr>
          <p:cNvSpPr/>
          <p:nvPr/>
        </p:nvSpPr>
        <p:spPr>
          <a:xfrm>
            <a:off x="6771732" y="636950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AI-generated content may be incorrect.">
            <a:extLst>
              <a:ext uri="{FF2B5EF4-FFF2-40B4-BE49-F238E27FC236}">
                <a16:creationId xmlns:a16="http://schemas.microsoft.com/office/drawing/2014/main" id="{468DCFA9-60DA-5E71-C623-253356120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AI-generated content may be incorrect.">
            <a:extLst>
              <a:ext uri="{FF2B5EF4-FFF2-40B4-BE49-F238E27FC236}">
                <a16:creationId xmlns:a16="http://schemas.microsoft.com/office/drawing/2014/main" id="{FC3A4D70-12C5-2FDD-3D37-E7457A94D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stadium images&#10;&#10;AI-generated content may be incorrect.">
            <a:extLst>
              <a:ext uri="{FF2B5EF4-FFF2-40B4-BE49-F238E27FC236}">
                <a16:creationId xmlns:a16="http://schemas.microsoft.com/office/drawing/2014/main" id="{277B422E-68AD-76A4-632B-7C79A349E4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BA8562DE-FD0F-6164-BB1A-2EEF0868A9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stadium with towers and a large roof&#10;&#10;AI-generated content may be incorrect.">
            <a:extLst>
              <a:ext uri="{FF2B5EF4-FFF2-40B4-BE49-F238E27FC236}">
                <a16:creationId xmlns:a16="http://schemas.microsoft.com/office/drawing/2014/main" id="{C1948CD1-38F0-F9D6-53D0-D8B9EB317B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ports stadium with a cartoon character&#10;&#10;AI-generated content may be incorrect.">
            <a:extLst>
              <a:ext uri="{FF2B5EF4-FFF2-40B4-BE49-F238E27FC236}">
                <a16:creationId xmlns:a16="http://schemas.microsoft.com/office/drawing/2014/main" id="{3AFCD6A0-BEC2-4E61-75EA-BDDDB3429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B3151445-BE54-345F-3D8B-D23F5BCE8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AI-generated content may be incorrect.">
            <a:extLst>
              <a:ext uri="{FF2B5EF4-FFF2-40B4-BE49-F238E27FC236}">
                <a16:creationId xmlns:a16="http://schemas.microsoft.com/office/drawing/2014/main" id="{ACDDEECD-D665-3DBE-30B8-99EC74AEC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women&#10;&#10;AI-generated content may be incorrect.">
            <a:extLst>
              <a:ext uri="{FF2B5EF4-FFF2-40B4-BE49-F238E27FC236}">
                <a16:creationId xmlns:a16="http://schemas.microsoft.com/office/drawing/2014/main" id="{4E63FF54-559C-A42B-768C-8B0AFBE8F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toon character&#10;&#10;AI-generated content may be incorrect.">
            <a:extLst>
              <a:ext uri="{FF2B5EF4-FFF2-40B4-BE49-F238E27FC236}">
                <a16:creationId xmlns:a16="http://schemas.microsoft.com/office/drawing/2014/main" id="{E2B7524D-C7B9-B8AE-F495-5777FB676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AI-generated content may be incorrect.">
            <a:extLst>
              <a:ext uri="{FF2B5EF4-FFF2-40B4-BE49-F238E27FC236}">
                <a16:creationId xmlns:a16="http://schemas.microsoft.com/office/drawing/2014/main" id="{CD374C2C-A4D4-4552-1E02-CDBF446D7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2025-03-28 at 06 AM</Schedule_Date>
    <Delivery_Option xmlns="4aed504c-ebe7-463e-82c7-15fe6339b33a">Schedule Delivery</Delivery_Option>
    <Schedule_ID xmlns="4aed504c-ebe7-463e-82c7-15fe6339b33a">3632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17C4EF6A-12E8-48D3-BFB3-9EF78CD0C4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22</cp:revision>
  <dcterms:created xsi:type="dcterms:W3CDTF">2022-03-08T17:50:39Z</dcterms:created>
  <dcterms:modified xsi:type="dcterms:W3CDTF">2025-03-28T13:08:57Z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