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4"/>
  </p:sldMasterIdLst>
  <p:notesMasterIdLst>
    <p:notesMasterId r:id="rId19"/>
  </p:notesMasterIdLst>
  <p:sldIdLst>
    <p:sldId id="326" r:id="rId5"/>
    <p:sldId id="278" r:id="rId6"/>
    <p:sldId id="325" r:id="rId7"/>
    <p:sldId id="330" r:id="rId8"/>
    <p:sldId id="329" r:id="rId9"/>
    <p:sldId id="331" r:id="rId10"/>
    <p:sldId id="332" r:id="rId11"/>
    <p:sldId id="333" r:id="rId12"/>
    <p:sldId id="334" r:id="rId13"/>
    <p:sldId id="335" r:id="rId14"/>
    <p:sldId id="336" r:id="rId15"/>
    <p:sldId id="337" r:id="rId16"/>
    <p:sldId id="338" r:id="rId17"/>
    <p:sldId id="339" r:id="rId18"/>
  </p:sldIdLst>
  <p:sldSz cx="10691813" cy="7559675"/>
  <p:notesSz cx="6858000" cy="9144000"/>
  <p:embeddedFontLst>
    <p:embeddedFont>
      <p:font typeface="Londrina Solid" panose="020B0604020202020204" charset="0"/>
      <p:regular r:id="rId20"/>
    </p:embeddedFont>
    <p:embeddedFont>
      <p:font typeface="Roboto Condensed" panose="02000000000000000000" pitchFamily="2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7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835E"/>
    <a:srgbClr val="FFFFFF"/>
    <a:srgbClr val="7EAA15"/>
    <a:srgbClr val="000000"/>
    <a:srgbClr val="AE7952"/>
    <a:srgbClr val="BC9067"/>
    <a:srgbClr val="C0CD60"/>
    <a:srgbClr val="AAAE29"/>
    <a:srgbClr val="CEDC37"/>
    <a:srgbClr val="DDC8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A64FC1-7F7C-4CDA-8A49-9557E1E0EA12}" v="3" dt="2025-03-04T16:08:19.1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1411" y="58"/>
      </p:cViewPr>
      <p:guideLst>
        <p:guide orient="horz" pos="657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Roboto Condensed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Roboto Condensed" panose="02000000000000000000" pitchFamily="2" charset="0"/>
              </a:defRPr>
            </a:lvl1pPr>
          </a:lstStyle>
          <a:p>
            <a:fld id="{0FD58998-2919-A54F-AF05-76A49D1D8303}" type="datetimeFigureOut">
              <a:rPr lang="en-US" smtClean="0"/>
              <a:pPr/>
              <a:t>3/7/2025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Roboto Condensed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Roboto Condensed" panose="02000000000000000000" pitchFamily="2" charset="0"/>
              </a:defRPr>
            </a:lvl1pPr>
          </a:lstStyle>
          <a:p>
            <a:fld id="{6DE7656D-EB89-994E-9FD9-E613F808542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7656D-EB89-994E-9FD9-E613F80854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298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7656D-EB89-994E-9FD9-E613F808542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482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 b="0" i="0">
                <a:solidFill>
                  <a:schemeClr val="tx1">
                    <a:tint val="7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fld id="{211B7890-274C-7F42-B68D-77A7E6FE1093}" type="datetimeFigureOut">
              <a:rPr lang="en-US" smtClean="0"/>
              <a:pPr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 b="0" i="0">
                <a:solidFill>
                  <a:schemeClr val="tx1">
                    <a:tint val="7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 b="0" i="0">
                <a:solidFill>
                  <a:schemeClr val="tx1">
                    <a:tint val="7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fld id="{36D618FF-E297-7A44-826A-DD16DDFF1C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b="0" i="0" kern="1200">
          <a:solidFill>
            <a:schemeClr val="tx1"/>
          </a:solidFill>
          <a:latin typeface="Roboto Condensed" panose="02000000000000000000" pitchFamily="2" charset="0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http://www.dailymotion.com/video/x9ejr0m" TargetMode="External"/><Relationship Id="rId4" Type="http://schemas.openxmlformats.org/officeDocument/2006/relationships/hyperlink" Target="http://www.bbc.com/news/articles/cwy7y1n73ng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rawings of people&#10;&#10;AI-generated content may be incorrect.">
            <a:extLst>
              <a:ext uri="{FF2B5EF4-FFF2-40B4-BE49-F238E27FC236}">
                <a16:creationId xmlns:a16="http://schemas.microsoft.com/office/drawing/2014/main" id="{AF238E78-375C-11B8-4391-1EBEE66E28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11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>
            <a:extLst>
              <a:ext uri="{FF2B5EF4-FFF2-40B4-BE49-F238E27FC236}">
                <a16:creationId xmlns:a16="http://schemas.microsoft.com/office/drawing/2014/main" id="{9319D79C-7A0E-3333-3039-532E201F10C3}"/>
              </a:ext>
            </a:extLst>
          </p:cNvPr>
          <p:cNvSpPr txBox="1"/>
          <p:nvPr/>
        </p:nvSpPr>
        <p:spPr>
          <a:xfrm>
            <a:off x="358096" y="6781235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this week’s poster!</a:t>
            </a:r>
          </a:p>
        </p:txBody>
      </p:sp>
      <p:pic>
        <p:nvPicPr>
          <p:cNvPr id="3" name="Picture 2" descr="A collage of drawings of people&#10;&#10;AI-generated content may be incorrect.">
            <a:extLst>
              <a:ext uri="{FF2B5EF4-FFF2-40B4-BE49-F238E27FC236}">
                <a16:creationId xmlns:a16="http://schemas.microsoft.com/office/drawing/2014/main" id="{37623E09-F5B6-8C78-6097-AE45121428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952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text and cartoon characters&#10;&#10;AI-generated content may be incorrect.">
            <a:extLst>
              <a:ext uri="{FF2B5EF4-FFF2-40B4-BE49-F238E27FC236}">
                <a16:creationId xmlns:a16="http://schemas.microsoft.com/office/drawing/2014/main" id="{0AD51D55-015E-04F2-2934-3EE2A5ECDC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F3282344-7A1F-A421-6198-9B58CAEAE9E8}"/>
              </a:ext>
            </a:extLst>
          </p:cNvPr>
          <p:cNvSpPr txBox="1"/>
          <p:nvPr/>
        </p:nvSpPr>
        <p:spPr>
          <a:xfrm>
            <a:off x="6883400" y="5740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B60DE558-D6A8-4F8F-363D-D8D674C00D49}"/>
              </a:ext>
            </a:extLst>
          </p:cNvPr>
          <p:cNvSpPr txBox="1"/>
          <p:nvPr/>
        </p:nvSpPr>
        <p:spPr>
          <a:xfrm>
            <a:off x="6697189" y="6035466"/>
            <a:ext cx="611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hlinkClick r:id="rId6"/>
            <a:extLst>
              <a:ext uri="{FF2B5EF4-FFF2-40B4-BE49-F238E27FC236}">
                <a16:creationId xmlns:a16="http://schemas.microsoft.com/office/drawing/2014/main" id="{1BCA5747-0FFA-6D96-B97A-BB9330199C51}"/>
              </a:ext>
            </a:extLst>
          </p:cNvPr>
          <p:cNvSpPr txBox="1"/>
          <p:nvPr/>
        </p:nvSpPr>
        <p:spPr>
          <a:xfrm>
            <a:off x="6697189" y="6330532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941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C7F8F-2427-5C86-038F-4D9C5EA490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6527E77-6D78-5876-8B93-C9959A016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400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2A089D-9337-71C0-B8E3-F3D8E9340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of a drawing&#10;&#10;AI-generated content may be incorrect.">
            <a:extLst>
              <a:ext uri="{FF2B5EF4-FFF2-40B4-BE49-F238E27FC236}">
                <a16:creationId xmlns:a16="http://schemas.microsoft.com/office/drawing/2014/main" id="{9C09FEBA-28CE-D32E-F956-7E235C5FE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601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255D3D-93B8-0E2C-5C66-1AF01B15E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ugging each other&#10;&#10;AI-generated content may be incorrect.">
            <a:extLst>
              <a:ext uri="{FF2B5EF4-FFF2-40B4-BE49-F238E27FC236}">
                <a16:creationId xmlns:a16="http://schemas.microsoft.com/office/drawing/2014/main" id="{B990E741-274A-F71A-302C-E4707473EF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738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AB124-3ECA-1422-7A9A-8AC47DC4C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images of children and shadows&#10;&#10;AI-generated content may be incorrect.">
            <a:extLst>
              <a:ext uri="{FF2B5EF4-FFF2-40B4-BE49-F238E27FC236}">
                <a16:creationId xmlns:a16="http://schemas.microsoft.com/office/drawing/2014/main" id="{E7FE4F8F-791B-04AF-7A7A-FFD0B722B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182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71EBE-BD4A-18B9-12AE-555B61C82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rawings of people&#10;&#10;AI-generated content may be incorrect.">
            <a:extLst>
              <a:ext uri="{FF2B5EF4-FFF2-40B4-BE49-F238E27FC236}">
                <a16:creationId xmlns:a16="http://schemas.microsoft.com/office/drawing/2014/main" id="{A71D65A6-C87B-082C-BDCC-0925D699B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654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05BB6-453F-5FE7-6B31-206A18296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dancing&#10;&#10;AI-generated content may be incorrect.">
            <a:extLst>
              <a:ext uri="{FF2B5EF4-FFF2-40B4-BE49-F238E27FC236}">
                <a16:creationId xmlns:a16="http://schemas.microsoft.com/office/drawing/2014/main" id="{94D068CD-0EBF-FB9F-DDB3-8214EFBAA1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195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59B2D-7C12-6117-C1E5-D6291E254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09C4E307-4650-F987-ACEA-E9D6069E0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414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C9921-4981-AFCF-37DB-EB1A4DECC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D351B144-E77D-0C2A-41CB-F9F5E25B4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22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13A179-CF26-BEAC-9B97-122031D0B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8C2FE108-0EF2-BAF6-B88A-A8FFF2459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903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B226A-693A-2628-F7E4-4DA165AEE3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signs&#10;&#10;AI-generated content may be incorrect.">
            <a:extLst>
              <a:ext uri="{FF2B5EF4-FFF2-40B4-BE49-F238E27FC236}">
                <a16:creationId xmlns:a16="http://schemas.microsoft.com/office/drawing/2014/main" id="{6C87FC9B-A65B-FA32-61EB-0408EFCAB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3967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DA492-DF87-132B-8EF9-138791471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AI-generated content may be incorrect.">
            <a:extLst>
              <a:ext uri="{FF2B5EF4-FFF2-40B4-BE49-F238E27FC236}">
                <a16:creationId xmlns:a16="http://schemas.microsoft.com/office/drawing/2014/main" id="{AE287F75-5AFF-D87E-FA8A-0C803D31E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7996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icture News_Blue 3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1EA0F0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2025-03-07 at 06 AM</Schedule_Date>
    <Delivery_Option xmlns="4aed504c-ebe7-463e-82c7-15fe6339b33a">Schedule Delivery</Delivery_Option>
    <Schedule_ID xmlns="4aed504c-ebe7-463e-82c7-15fe6339b33a">3525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C67BD7-2776-42D5-A61F-B9FE93D042A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546ECB5-0A14-4932-B3BF-54D9D88EF3CA}">
  <ds:schemaRefs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  <ds:schemaRef ds:uri="http://purl.org/dc/terms/"/>
    <ds:schemaRef ds:uri="http://schemas.microsoft.com/office/infopath/2007/PartnerControls"/>
    <ds:schemaRef ds:uri="2bba036e-3261-42ff-ac2c-3ab430ee1e45"/>
    <ds:schemaRef ds:uri="http://schemas.openxmlformats.org/package/2006/metadata/core-properties"/>
    <ds:schemaRef ds:uri="44790e13-f532-45ba-883a-ea4e13c1e09a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608FE338-23E7-4C22-9BDB-29C86B6AE2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</TotalTime>
  <Words>11</Words>
  <Application>Microsoft Office PowerPoint</Application>
  <PresentationFormat>Custom</PresentationFormat>
  <Paragraphs>3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Roboto Condensed</vt:lpstr>
      <vt:lpstr>Londrina Solid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Gemma Coleman</cp:lastModifiedBy>
  <cp:revision>19</cp:revision>
  <dcterms:created xsi:type="dcterms:W3CDTF">2021-10-30T10:54:12Z</dcterms:created>
  <dcterms:modified xsi:type="dcterms:W3CDTF">2025-03-07T12:07:45Z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