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forest&#10;&#10;Description automatically generated">
            <a:extLst>
              <a:ext uri="{FF2B5EF4-FFF2-40B4-BE49-F238E27FC236}">
                <a16:creationId xmlns:a16="http://schemas.microsoft.com/office/drawing/2014/main" id="{5AED6448-60E6-39D7-E28B-7ECD922A7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forest&#10;&#10;Description automatically generated">
            <a:extLst>
              <a:ext uri="{FF2B5EF4-FFF2-40B4-BE49-F238E27FC236}">
                <a16:creationId xmlns:a16="http://schemas.microsoft.com/office/drawing/2014/main" id="{0CA9F275-FA00-CEB6-CE3D-188C749A3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C7361AAA-D0A0-7D8B-B7FA-B8B74597C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8C267783-F469-C939-8635-85B1E01C6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irds with different colors&#10;&#10;Description automatically generated">
            <a:extLst>
              <a:ext uri="{FF2B5EF4-FFF2-40B4-BE49-F238E27FC236}">
                <a16:creationId xmlns:a16="http://schemas.microsoft.com/office/drawing/2014/main" id="{673177C3-08AC-B0F7-6E41-8D50372E4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ird with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0E10B5C7-5549-DF46-58E5-DEB5C6E9F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with birds and a frog&#10;&#10;Description automatically generated with medium confidence">
            <a:extLst>
              <a:ext uri="{FF2B5EF4-FFF2-40B4-BE49-F238E27FC236}">
                <a16:creationId xmlns:a16="http://schemas.microsoft.com/office/drawing/2014/main" id="{A167EE49-1964-B773-4F4C-11DC7DD83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125A7FDE-685B-0B94-954A-31B285F0D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different symbols&#10;&#10;Description automatically generated">
            <a:extLst>
              <a:ext uri="{FF2B5EF4-FFF2-40B4-BE49-F238E27FC236}">
                <a16:creationId xmlns:a16="http://schemas.microsoft.com/office/drawing/2014/main" id="{9A6E2D93-8051-7445-E5D8-CDA324058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 with medium confidence">
            <a:extLst>
              <a:ext uri="{FF2B5EF4-FFF2-40B4-BE49-F238E27FC236}">
                <a16:creationId xmlns:a16="http://schemas.microsoft.com/office/drawing/2014/main" id="{A36B4C20-0EBB-CCB2-81E3-56DE000BA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2025-01-03 at 06 AM</Schedule_Date>
    <Delivery_Option xmlns="4aed504c-ebe7-463e-82c7-15fe6339b33a">Schedule Delivery</Delivery_Option>
    <Schedule_ID xmlns="4aed504c-ebe7-463e-82c7-15fe6339b33a">3248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65CFB20C-4431-43AA-98D9-5F3871F962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2025-01-04T12:07:13Z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